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4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lls the sky with cloudsand sends rain to the earth,so that the hillswill be green with gra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food for cattleand for the young ravens,when they cry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n't care aboutthe strength of horsesor powerful ar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pleased onlywith those who worship himand trust his lo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Jerusalem,come and praisethe Lord your Go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your city gates strongand blesses your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ets you live in peace,and he gives youthe very best whe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God speaks,the earth obe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rs the ground with snowlike a blanket of wool,and he scatters frostlike ashes on the grou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nds down hailstoneslike chips of rocks.Who can stand the cold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nd Praise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command the ice melts,the wind blows,and streams begin to flo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his laws and teachingsto the descendants of Jacob,the nation of Israe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has not given his lawsto any other nation.Shout praises to the Lord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Our God is kind,and it is right and goodto sing praises to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builds Jerusalemand brings the people of Israelback home aga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news our hopesand heals our bod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cided how many starsthere would be in the skyand gave each one a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is great and powerful!He understands every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the oppressed,but he smears the wickedin the di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lebrate and sing!Play your harpsfor the Lord 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2026-06-02T00:46:40Z</dcterms:created>
  <dcterms:modified xsi:type="dcterms:W3CDTF">2026-06-02T00:46:40Z</dcterms:modified>
  <dc:title>Bible.com.au: Psalms 147:1-20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