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87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als blind eyes.He gives a helping handto everyone who falls.The Lord loves good people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oks after strangers.He defends the rightsof orphans and widows,but destroys the wick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of Zionwill rule forever!Shout praises to the Lord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Praises to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t praises to the Lord!With all that I am,I will shout his prais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and praisethe Lord Godas long as I li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't depend on anyone,not even a great lead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they die and are buried,that will be the endof all their plan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of Jacob blesseseveryone who trusts himand depends o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ade heaven and earth;he created the seaand everything else.God always keeps his w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s justice to the poorand food to the hungry.The Lord sets prisoners fre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2026-07-26T02:21:09Z</dcterms:created>
  <dcterms:modified xsi:type="dcterms:W3CDTF">2026-07-26T02:21:09Z</dcterms:modified>
  <dc:title>Bible.com.au: Psalms 146:1-10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