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erciful, Lord!You are kind and patientand always lo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 to everyone,and you take careof all your cre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eation will thank you,and your loyal peoplewill praise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tell aboutyour marvelous kingdomand your pow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veryone will know aboutthe mighty things you doand your gloriou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ingdom will never end,and you will rule forever.Our Lord, you keep your wordand do everything you s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omeone stumbles or falls,you give a helping h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depends on you,and when the time is right,you provide them with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own hand you satisfythe desires of all who li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everything you dois kind and thoughtful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 for praise.)The Lord Is Kind  and Mercifu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re near to everyonewhose prayers are since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tisfy the desiresof all your worshipers,and you come to save themwhen they ask for hel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ake care of everyonewho loves you,but you destroy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and everyone will respectyour holy name for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my God and King,and always honor your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each dayand always honor your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wonderful, Lord,and you deserve all praise,because you are much greaterthan anyone can under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generation will announceto the next your wonderfuland powerful de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thinking aboutyour marvelous gloryand your mighty mirac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talk aboutyour fearsome deeds,and I will tell all nationshow great you 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elebrate and singabout your matchless mercyand your power to sa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2026-08-02T13:28:48Z</dcterms:created>
  <dcterms:modified xsi:type="dcterms:W3CDTF">2026-08-02T13:28:48Z</dcterms:modified>
  <dc:title>Bible.com.au: Psalms 145:1-21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