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6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ose lying foreignerswho never tell the tr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you, our God,I will sing a new song,while playing my har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power, kings win wars,and your servant David is savedfrom deadly swo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keep me safefrom those lying foreignerswho never tell the trut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pray that our young sonswill grow like strong plantsand that our daughterswill be as lovely as columnsin the corner of a pa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barns be filledwith all kinds of crops.May our fields be coveredwith sheep by the thousand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cow have calves.Don't let our city be capturedor any of us be taken away,and don't let cries of sorrowbe heard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 give these blessingsto all who worship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A Prayer for the Na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!You are my mighty rock,and you teach mehow to fight my batt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friend, my fortress,where I am safe.You are my shield,and you made me the rulerof our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we humans mean anythingto you, our Lord?Why do you care about u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isappear like a breath;we last no longerthan a faint sha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heavens like a curtainand come down, Lord.Touch the mountainsand make them send up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your lightning as arrowsto scatter my enemiesand make them run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 from heavenand set me free.Save me from the mighty floo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2026-06-15T05:12:37Z</dcterms:created>
  <dcterms:modified xsi:type="dcterms:W3CDTF">2026-06-15T05:12:37Z</dcterms:modified>
  <dc:title>Bible.com.au: Psalms 144:1-15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