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4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ose lying foreignerswho never tell the tr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you, our God,I will sing a new song,while playing my har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power, kings win wars,and your servant David is savedfrom deadly swor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n't you keep me safefrom those lying foreignerswho never tell the truth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's pray that our young sonswill grow like strong plantsand that our daughterswill be as lovely as columnsin the corner of a pa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our barns be filledwith all kinds of crops.May our fields be coveredwith sheep by the thousand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cow have calves.Don't let our city be capturedor any of us be taken away,and don't let cries of sorrowbe heard in our stree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and our God,you give these blessingsto all who worship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By David.)A Prayer for the Na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, Lord!You are my mighty rock,and you teach mehow to fight my batt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friend, my fortress,where I am safe.You are my shield,and you made me the rulerof our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we humans mean anythingto you, our Lord?Why do you care about u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disappear like a breath;we last no longerthan a faint shad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e heavens like a curtainand come down, Lord.Touch the mountainsand make them send up smok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your lightning as arrowsto scatter my enemiesand make them run a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ach down from heavenand set me free.Save me from the mighty flood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2026-08-04T01:00:10Z</dcterms:created>
  <dcterms:modified xsi:type="dcterms:W3CDTF">2026-08-04T01:00:10Z</dcterms:modified>
  <dc:title>Bible.com.au: Psalms 144:1-15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