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2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morning let me learnmore about your lovebecause I trust you.I come to you in prayer,asking for your guida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rescue mefrom my enemies, Lord!I come to you for safe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. Show mewhat you want me to do,and let your gentle Spiritlead me in the right p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rue to your name, Lord,and keep my life safe.Use your saving powerto protect me from trou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your servant.Show how much you love meby destroying my ene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.)A Prayer in Time of Dang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Lord, as I pray!You are faithful and honestand will answer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your servant.Don't try me in your court,because no one is innocentby your standar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are chasing me,crushing me in the ground.I am in total darkness,like someone long d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iven up hope,and I feel numb all o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to think aboutthe many things you didin years gone b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lift my hands in prayer,because my soul is a desert,thirsty for water from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hurry, Lord,and answer my prayer.I feel hopeless.Don't turn awayand leave me here to di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2026-05-18T06:33:10Z</dcterms:created>
  <dcterms:modified xsi:type="dcterms:W3CDTF">2026-05-18T06:33:10Z</dcterms:modified>
  <dc:title>Bible.com.au: Psalms 143:1-12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