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4363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43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ach morning let me learnmore about your lovebecause I trust you.I come to you in prayer,asking for your guidanc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lease rescue mefrom my enemies, Lord!I come to you for safet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my God. Show mewhat you want me to do,and let your gentle Spiritlead me in the right pat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true to your name, Lord,and keep my life safe.Use your saving powerto protect me from troubl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your servant.Show how much you love meby destroying my enemie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A psalm by David.)A Prayer in Time of Danger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, Lord, as I pray!You are faithful and honestand will answer my praye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your servant.Don't try me in your court,because no one is innocentby your standard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enemies are chasing me,crushing me in the ground.I am in total darkness,like someone long dea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given up hope,and I feel numb all ov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remember to think aboutthe many things you didin years gone b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lift my hands in prayer,because my soul is a desert,thirsty for water from you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lease hurry, Lord,and answer my prayer.I feel hopeless.Don't turn awayand leave me here to di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2026-09-03T07:21:39Z</dcterms:created>
  <dcterms:modified xsi:type="dcterms:W3CDTF">2026-09-03T07:21:39Z</dcterms:modified>
  <dc:title>Bible.com.au: Psalms 143:1-12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