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52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2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and a prayer by David when he was in the cave.)A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Lord.I beg for merc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ell you all my worriesand my trouble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ever I feel low,you are there to guide me.A trap has been hiddenalong my pathw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you look,you won't see anyonewho cares enoughto walk beside me.There is no place to hide,and no one who really car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y to you, Lord!You are my place of safety,and you are my choicein the land of the living.Please answer my prayer.I am completely helpl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lp! They are chasing me,and they are too str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scue me from this prison,so I can praise your name.And when your people noticeyour wonderful kindness to me,they will rush to my s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2026-08-24T01:57:39Z</dcterms:created>
  <dcterms:modified xsi:type="dcterms:W3CDTF">2026-08-24T01:57:39Z</dcterms:modified>
  <dc:title>Bible.com.au: Psalms 142:1-7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