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presProps" Target="presProps.xml"/>
  <Relationship Id="rId14" Type="http://schemas.openxmlformats.org/officeDocument/2006/relationships/viewProps" Target="viewProps.xml"/>
  <Relationship Id="rId1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11243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42:1-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 special psalm and a prayer by David when he was in the cave.)A Prayer for Help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ray to you, Lord.I beg for merc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tell you all my worriesand my troubles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ever I feel low,you are there to guide me.A trap has been hiddenalong my pathwa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if you look,you won't see anyonewho cares enoughto walk beside me.There is no place to hide,and no one who really car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ray to you, Lord!You are my place of safety,and you are my choicein the land of the living.Please answer my prayer.I am completely helples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lp! They are chasing me,and they are too strong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scue me from this prison,so I can praise your name.And when your people noticeyour wonderful kindness to me,they will rush to my sid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0">
  <a:themeElements>
    <a:clrScheme name="Theme2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2026-06-22T02:42:43Z</dcterms:created>
  <dcterms:modified xsi:type="dcterms:W3CDTF">2026-06-22T02:42:43Z</dcterms:modified>
  <dc:title>Bible.com.au: Psalms 142:1-7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