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60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Lord and God,and I look to you for safety.Don't let me be har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trapsof those violent peopl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them fallinto their own trapswhile you help me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 for the Lord's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listen when I prayand hurry to help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of my prayeras sweet-smelling incense,and think of my lifted handsas an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guard my wordswhenever I say some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want to do evilor waste my time doing wrongwith wicked people.Don't let me even tastethe good things they off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ithful peoplecorrect and punish me.My prayers condemn the deedsof those who do wrong,so don't let me be friendswith any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admitthat I was rightwhen their rulers are throwndown a rocky cliff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bones lie scatteredlike crushed rockson top of a gra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2026-05-18T18:43:09Z</dcterms:created>
  <dcterms:modified xsi:type="dcterms:W3CDTF">2026-05-18T18:43:09Z</dcterms:modified>
  <dc:title>Bible.com.au: Psalms 141:1-10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