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70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0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the wicked succeedin doing what they want,or else they might neverstop planning evi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me surrounded,but make them the victimsof their own vicious l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mp flaming coals on themand throw them into pitswhere they can't climb ou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se those cruel liars away!Let trouble hunt them dow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I know that youdefend the homelessand see that the poorare given justi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eople will praise youand will live with youbecause they do r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)A Prayer  for the Lord's Hel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 from crueland violent enemies, Lord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ink up evil plansand always cause troub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words bite deeplike the poisonous fangsof a snak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e, Lord, from crueland brutal enemies,who want to destroy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proud people have hiddentraps and netsto catch me as I wal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are my God!Please listen to my pray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he power to save me,and you keep me safein every batt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2026-05-25T20:26:38Z</dcterms:created>
  <dcterms:modified xsi:type="dcterms:W3CDTF">2026-05-25T20:26:38Z</dcterms:modified>
  <dc:title>Bible.com.au: Psalms 140:1-13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