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8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No One Can Ignore the 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a fool would say,“There is no God!”People like that are worthless;they are heartless and crueland never do r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aven the Lordlooks down to seeif anyone is wise enoughto search for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of them are corrupt;no one does righ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n't you evil people learn?You refuse to pray,and you gobble upthe Lord's peo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will be frightened,because God is on the sideof every good pers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y spoil the plansof the poor,but the Lord protects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for someone from Zionto come and save Israel!Our Lord, when you blessyour people again,Jacob's family will be glad,and Israel will celebra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2026-09-08T12:48:53Z</dcterms:created>
  <dcterms:modified xsi:type="dcterms:W3CDTF">2026-09-08T12:48:53Z</dcterms:modified>
  <dc:title>Bible.com.au: Psalms 14:1-7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