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to climb upto the highest heavens,you would be there.If I were to dig downto the world of the deadyou would also b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I had wingslike the dawning dayand flew across the oce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n your powerful armwould guide and protect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uppose I said, “I'll hidein the dark until night comesto cover me over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ee in the darkbecause daylight and darkare all the same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who put me togetherinside my mother's bod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praise you because ofthe wonderful wayyou created me.Everything you do is marvelous!Of this I have no doub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about meis hidden from you!I was secretly woven togetherout of human sight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r own eyes you sawmy body being formed.Even before I was born,you had written in your bookeverything abou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oughts are far beyondmy understanding,much more than Icould ever imagi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he Lord Is Always Ne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y to count your thoughts,but they outnumber the grainsof sand on the beach.And when I awake,I will find you nearb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you would killall cruel and heartless peopleand protect me from them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rebellingand speaking evil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I hate anyonewho hates you, Lord,and refuses to obe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y enemies too,and I truly hat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deep into my heart, God,and find out everythingI am think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follow evil ways,but lead me in the waythat time has proven tru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ooked deepinto my heart, Lord,and you know all abou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 am restingor when I am working,and from heavenyou discover my though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otice everything I doand everywhere I g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even speak a word,you know what I will say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your powerful armyou protect mefrom every sid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't understand all of this!Such wonderful knowledgeis far abo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ould I go to escapefrom your Spiritor from your s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2026-06-12T00:20:58Z</dcterms:created>
  <dcterms:modified xsi:type="dcterms:W3CDTF">2026-06-12T00:20:58Z</dcterms:modified>
  <dc:title>Bible.com.au: Psalms 139:1-24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