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will alwaystreat me with kindness.Your love never fails.You have made us what we are.Don't give up on us now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Praise the Lord  with All Your Hear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I praise you, Lord.In the presence of angelsI sing your prais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rship at your holy templeand praise you for your loveand your faithfulness.You were true to your wordand made yourself more famousthan ever bef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sked for your help,you answered my prayerand gave me coura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kings on this earthhave heard your promises, Lord,and they will prais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o famousthat they will sing aboutthe things you have do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are above us all,you care for humble people,and you keep a close watchon everyone who is prou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 trouble,but you protect meagainst my angry enemies.With your own powerful armyou keep me sa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2026-06-22T02:42:49Z</dcterms:created>
  <dcterms:modified xsi:type="dcterms:W3CDTF">2026-06-22T02:42:49Z</dcterms:modified>
  <dc:title>Bible.com.au: Psalms 138:1-8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