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, you are doomed!I pray the Lord's blessingson anyone who punishes youfor what you did to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less everyonewho beats your childrenagainst the rock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Reveng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side the rivers of Babylonwe thought about Jerusalem,and we sat down and cri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ung our small harpson the willow tre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enemies had brought us hereas their prisoners;now they wanted us to singand entertain them.They insulted us and shouted,“Sing about Zion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n a foreign land,how can we singabout the Lor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if I forget you,let my right hand go lim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tongue stickto the roof of my mouth,if I don't think about youabove all el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punish the Edomites!On the day Jerusalem fell,they shouted,“Completely destroy the city!Tear down every building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2026-06-02T00:50:28Z</dcterms:created>
  <dcterms:modified xsi:type="dcterms:W3CDTF">2026-06-02T00:50:28Z</dcterms:modified>
  <dc:title>Bible.com.au: Psalms 137:1-9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