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4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6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ts the sun rule each day.God's love never fai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ts the moon and the starsrule each night.God's love never fai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truck down the first-bornin every Egyptian family.God's love never fai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cued Israel from Egypt.God's love never fail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used his great strengthand his powerful arm.God's love never fail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lit the Red Sea apart.God's love never fail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rought Israel safelythrough the sea.God's love never fail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troyed the Egyptian kingand his army there.God's love never fail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ed his peoplethrough the desert.God's love never fail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defeated mighty kings.God's love never fail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Love Never Fail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killed famous kings.God's love never fail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m was Sihon,king of the Amorites.God's love never fail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other was King Og of Bashan.God's love never fail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ook away their land.God's love never fail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ir land to Israel,the people who serve him.God's love never fail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aw the trouble we were in.God's love never fail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cued us from our enemies.God's love never fail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food to all who live.God's love never fail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God in heaven!God's love never fail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! He is good.God's love never fail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God of all gods.God's love never fail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of lords.God's love never fail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God works great miracles.God's love never fail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wisdom he made the sky.God's love never fail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tretched the earthover the ocean.God's love never fail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 bright lightsin the sky.God's love never fail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2026-06-14T15:49:40Z</dcterms:created>
  <dcterms:modified xsi:type="dcterms:W3CDTF">2026-06-14T15:49:40Z</dcterms:modified>
  <dc:title>Bible.com.au: Psalms 136:1-26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