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425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killed the first-bornof people and animalsin the land of Egyp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used miracles and wondersto fight the king of Egyptand all of his officia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troyed many nationsand killed powerful king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ing King Sihonof the Amoritesand King Og of Bashan.He conquered every kingdomin the land of Canaa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ve their propertyto his people Israe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the Lordwill be remembered forever,and he will be famousfor all time to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bring justiceand show mercy to allwho serve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dols of silver and goldare made and worshipedin other nation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a mouth and eyes,but they can't speak or s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completely deaf,and they can't breath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the Lord's Kindn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makes idolsand all who trust themwill end up as helplessas their idol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n Israel,come praise the Lord!All the family of Aaron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tribe of Levi,come praise the Lord!All of his worshipers,come praise the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from Zion!He lives here in Jerusalem.Shout praises to the Lord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praises to the Lord!You are his servants,so praise his na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serve in the templeof the Lord our God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hout praises.Praise the name of the Lord!He is kind and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ose the family of Jacoband the people of Israelfor his very ow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uch greaterthan any other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as he choosesin heaven and on earthand deep in the se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akes the clouds risefrom far across the earth,and he makes lightningto go with the rain.Then from his secret placehe sends out the wi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2026-05-21T01:17:30Z</dcterms:created>
  <dcterms:modified xsi:type="dcterms:W3CDTF">2026-05-21T01:17:30Z</dcterms:modified>
  <dc:title>Bible.com.au: Psalms 135:1-21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