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7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Praising the Lord at Nigh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erves the Lord,come and offer praises.Everyone who has gatheredin his temple tonigh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your hands in prayertoward his holy placeand 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Creatorof heaven and earth,and I pray that the Lordwill bless you from Z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2026-07-13T11:00:37Z</dcterms:created>
  <dcterms:modified xsi:type="dcterms:W3CDTF">2026-07-13T11:00:37Z</dcterms:modified>
  <dc:title>Bible.com.au: Psalms 134:1-3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