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74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3:1-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song for worship.)Living Together in Peac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truly wonderfulwhen the people of Godlive together in pea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s beautiful as olive oilpoured on Aaron's headand running down his beardand the collar of his rob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like the dewfrom Mount Hermon,falling on Zion's mountains,where the Lord has promisedto bless his peoplewith life forevermor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2026-08-02T14:33:40Z</dcterms:created>
  <dcterms:modified xsi:type="dcterms:W3CDTF">2026-08-02T14:33:40Z</dcterms:modified>
  <dc:title>Bible.com.au: Psalms 133:1-3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