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70762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32:1-1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A song for worship.)The Lord Is Always  with His Peopl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Lord, don't forget Davidand how he suffere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ghty God of Jacob,remember how he promised: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I won't go homeor crawl into bed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 close my eyelids,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ntil I find a home for you,the mighty Lord God of Jacob.”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we were in Ephrath,we heard that the sacred chestwas somewhere near Jaar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we said, “Let's goto the throne of the Lordand worship at his feet.”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e to your new home, Lord,you and the sacred chestwith all its powe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victory be like robesfor the priests;let your faithful peoplecelebrate and shou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avid is your chosen one,so don't reject him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made a solemn promiseto David, when you said,“I, the Lord, promisethat someone in your familywill always be king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ey keep our agreementand follow my teachings,then someone in your familywill rule forever.”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gladly chosen Zionas your home, our Lor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said, “This is my home!I will live here forever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bless Zion with food,and even the poor will eatuntil they are full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Victory will be like robesfor the priests,and its faithful peoplewill celebrate and shout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give mighty powerto the kingdom of David.Each of my chosen kingswill shine like a lamp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ear a sparkling crown.But I will disgracetheir enemies.”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9">
  <a:themeElements>
    <a:clrScheme name="Theme6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2026-11-03T07:35:49Z</dcterms:created>
  <dcterms:modified xsi:type="dcterms:W3CDTF">2026-11-03T07:35:49Z</dcterms:modified>
  <dc:title>Bible.com.au: Psalms 132:1-18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