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6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your new home, Lord,you and the sacred chestwith all its pow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victory be like robesfor the priests;let your faithful peoplecelebrate and sh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is your chosen one,so don't reject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a solemn promiseto David, when you said,“I, the Lord, promisethat someone in your familywill always be k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keep our agreementand follow my teachings,then someone in your familywill rule forever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ladly chosen Zionas your home, our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“This is my home!I will live here for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Zion with food,and even the poor will eatuntil they are fu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ctory will be like robesfor the priests,and its faithful peoplewill celebrate and shou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mighty powerto the kingdom of David.Each of my chosen kingswill shine like a lamp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he Lord Is Always  with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ar a sparkling crown.But I will disgracetheir enemies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don't forget Davidand how he suff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God of Jacob,remember how he promise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on't go homeor crawl into bed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close my eyeli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a home for you,the mighty Lord God of Jacob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were in Ephrath,we heard that the sacred chestwas somewhere near Ja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said, “Let's goto the throne of the Lordand worship at his feet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2026-05-21T20:13:41Z</dcterms:created>
  <dcterms:modified xsi:type="dcterms:W3CDTF">2026-05-21T20:13:41Z</dcterms:modified>
  <dc:title>Bible.com.au: Psalms 132:1-18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