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presProps" Target="presProps.xml"/>
  <Relationship Id="rId10" Type="http://schemas.openxmlformats.org/officeDocument/2006/relationships/viewProps" Target="viewProps.xml"/>
  <Relationship Id="rId11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8116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salms 131:1-3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CEV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(A song by David for worship.)Trust the Lord!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am not conceited, Lord,and I don't waste my timeon impossible schemes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I have learned to feel safeand satisfied,like a young childin its mother's arms.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eople of Israel,you must trust the Lordnow and forever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6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2026-07-23T08:28:52Z</dcterms:created>
  <dcterms:modified xsi:type="dcterms:W3CDTF">2026-07-23T08:28:52Z</dcterms:modified>
  <dc:title>Bible.com.au: Psalms 131:1-3 (CEV)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