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1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by David for worship.)Trust the Lord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conceited, Lord,and I don't waste my timeon impossible schem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learned to feel safeand satisfied,like a young childin its mother's arm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you must trust the Lordnow and for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2026-07-23T08:28:52Z</dcterms:created>
  <dcterms:modified xsi:type="dcterms:W3CDTF">2026-07-23T08:28:52Z</dcterms:modified>
  <dc:title>Bible.com.au: Psalms 131:1-3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