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he Lord will save youfrom all you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rusting the Lord  in Times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 sea of troublesI cry out to you,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please listenas I beg for merc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pt record of our sins,no one could last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forgive us,and so we will worship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,I am waiting, Lord, for you!I trust your prom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you more eagerlythan a soldier on guard dutywaits for the dawn.Yes, I wait more eagerlythan a soldier on guard dutywaits for the da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rust the Lord!God is always mercifuland has the power to save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Psalms 130:1-8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