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06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0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the Lord will save youfrom all your s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Trusting the Lord  in Times of Troub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 sea of troublesI cry out to you,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't you please listenas I beg for mercy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kept record of our sins,no one could last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forgive us,and so we will worship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y heart,I am waiting, Lord, for you!I trust your promi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you more eagerlythan a soldier on guard dutywaits for the dawn.Yes, I wait more eagerlythan a soldier on guard dutywaits for the daw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trust the Lord!God is always mercifuland has the power to save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2026-05-21T20:13:14Z</dcterms:created>
  <dcterms:modified xsi:type="dcterms:W3CDTF">2026-05-21T20:13:14Z</dcterms:modified>
  <dc:title>Bible.com.au: Psalms 130:1-8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