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96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A Prayer  for the Lord's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onger, Lord,will you forget about me?Will it be forever?How long will you hid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must I be confusedand miserable all day?How long will my enemieskeep beating me dow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listen, Lord God,and answer my prayers.Make my eyes sparkle again,or else I will fallinto the sleep of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will say,“Now we've won!”They will be greatly pleasedwhen I am defea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ust your love,and I feel like celebratingbecause you rescu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een good to me, Lord,and I will sing about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2026-10-06T09:45:20Z</dcterms:created>
  <dcterms:modified xsi:type="dcterms:W3CDTF">2026-10-06T09:45:20Z</dcterms:modified>
  <dc:title>Bible.com.au: Psalms 13:1-6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