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 for the Lord's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, Lord,will you forget about me?Will it be forever?How long will you hid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must I be confusedand miserable all day?How long will my enemieskeep beating me dow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, Lord God,and answer my prayers.Make my eyes sparkle again,or else I will fallinto the sleep of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ill say,“Now we've won!”They will be greatly pleasedwhen I am defea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your love,and I feel like celebratingbecause you rescu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good to me, Lord,and I will sing about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2026-06-12T00:21:01Z</dcterms:created>
  <dcterms:modified xsi:type="dcterms:W3CDTF">2026-06-12T00:21:01Z</dcterms:modified>
  <dc:title>Bible.com.au: Psalms 13:1-6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