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9742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29:1-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don't let anyonewho passes by say to them,“The Lord bless you!I give you my blessingin the name of the Lord.”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A song for worship.)A Prayer for Protection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ce the time I was young,enemies have often attacked!Let everyone in Israel say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Since the time I was young,enemies have often attacked!But they have not defeated me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my back is like a fieldthat has just been plowed.”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always does right,and he has set me freefrom the ropesof those cruel peopl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pray that all who hatethe city of Zionwill be made ashamedand forced to turn and ru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ey be like grasson the flat roof of a house,grass that dries upas soon as it sprout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let them be like wheatgathered in bundle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8">
  <a:themeElements>
    <a:clrScheme name="Theme7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2026-08-02T14:32:33Z</dcterms:created>
  <dcterms:modified xsi:type="dcterms:W3CDTF">2026-08-02T14:32:33Z</dcterms:modified>
  <dc:title>Bible.com.au: Psalms 129:1-8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