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3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9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n't let anyonewho passes by say to them,“The Lord bless you!I give you my blessingin the name of the Lord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A Prayer for Protec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time I was young,enemies have often attacked!Let everyone in Israel say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ince the time I was young,enemies have often attacked!But they have not defeated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my back is like a fieldthat has just been plowed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ways does right,and he has set me freefrom the ropesof those cruel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all who hatethe city of Zionwill be made ashamedand forced to turn and ru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like grasson the flat roof of a house,grass that dries upas soon as it sprou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them be like wheatgathered in bund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2026-06-02T00:44:57Z</dcterms:created>
  <dcterms:modified xsi:type="dcterms:W3CDTF">2026-06-02T00:44:57Z</dcterms:modified>
  <dc:title>Bible.com.au: Psalms 129:1-8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