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he Lord Rewards  His Faithful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bless youif you respect himand obey his law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ields will produce,and you will be happy—all will go w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fe will be as fruitfulas a grapevine,and just as an olive treeis rich with olives,your home will be richwith healthy childr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ow the Lord will blesseveryone who respects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will bless you from Zionand let Jerusalem prosperas long as you l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live long enoughto see your grandchildren.Let's pray for peace in Israel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2026-10-18T16:29:45Z</dcterms:created>
  <dcterms:modified xsi:type="dcterms:W3CDTF">2026-10-18T16:29:45Z</dcterms:modified>
  <dc:title>Bible.com.au: Psalms 128:1-6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