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5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8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The Lord Rewards  His Faithful Peop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bless youif you respect himand obey his law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ields will produce,and you will be happy—all will go we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fe will be as fruitfulas a grapevine,and just as an olive treeis rich with olives,your home will be richwith healthy childr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how the Lord will blesseveryone who respects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the Lordwill bless you from Zionand let Jerusalem prosperas long as you li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 live long enoughto see your grandchildren.Let's pray for peace in Israel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2026-06-14T15:51:53Z</dcterms:created>
  <dcterms:modified xsi:type="dcterms:W3CDTF">2026-06-14T15:51:53Z</dcterms:modified>
  <dc:title>Bible.com.au: Psalms 128:1-6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