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by Solomon for worship.)Only the Lord  Can Bless a Hom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the help of the Lordit is useless to build a homeor to guard a c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useless to get up earlyand stay up latein order to earn a living.God takes care of his own,even while they slee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are a blessingand a gift from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a lot of childrento take care of youin your old ageis like a warriorwith a lot of arrow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e you have,the better off you will be,because they will protect youwhen your enemiesattack you in cou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2026-08-02T14:33:49Z</dcterms:created>
  <dcterms:modified xsi:type="dcterms:W3CDTF">2026-08-02T14:33:49Z</dcterms:modified>
  <dc:title>Bible.com.au: Psalms 127:1-5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