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6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for worship.)Celebrating the Harvest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eemed like a dreamwhen the Lord brought us backto the city of Z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celebrated with laughterand joyful songs.In foreign nations it was said,“The Lord has worked miraclesfor his people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we celebratedbecause the Lord had indeedworked miracles for 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we ask you to blessour people again,and let us be like streamsin the Southern Deser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cried as we went outto plant our seeds.Now let us celebrateas we bring in the crop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cried on the wayto plant our seeds,but we will celebrate and shoutas we bring in the crop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2026-07-23T08:29:02Z</dcterms:created>
  <dcterms:modified xsi:type="dcterms:W3CDTF">2026-07-23T08:29:02Z</dcterms:modified>
  <dc:title>Bible.com.au: Psalms 126:1-6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