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presProps" Target="presProps.xml"/>
  <Relationship Id="rId13" Type="http://schemas.openxmlformats.org/officeDocument/2006/relationships/viewProps" Target="viewProps.xml"/>
  <Relationship Id="rId1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14621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26:1-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(A song for worship.)Celebrating the Harvest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seemed like a dreamwhen the Lord brought us backto the city of Zion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e celebrated with laughterand joyful songs.In foreign nations it was said,“The Lord has worked miraclesfor his people.”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o we celebratedbecause the Lord had indeedworked miracles for us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ur Lord, we ask you to blessour people again,and let us be like streamsin the Southern Desert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e cried as we went outto plant our seeds.Now let us celebrateas we bring in the crop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e cried on the wayto plant our seeds,but we will celebrate and shoutas we bring in the crop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3">
  <a:themeElements>
    <a:clrScheme name="Theme3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2026-05-18T18:45:37Z</dcterms:created>
  <dcterms:modified xsi:type="dcterms:W3CDTF">2026-05-18T18:45:37Z</dcterms:modified>
  <dc:title>Bible.com.au: Psalms 126:1-6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