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6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The Lord's People Are Saf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trusts the Lordis like Mount Zionthat cannot be shakenand will stand for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Jerusalem is protectedby mountains on every side,the Lord protects his peopleby holding them in his armsnow and 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n't let the wickedrule his peopleor lead them to do wr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's ask the Lord to be kindto everyone who is goodand completely obeys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punishesthe wicked,he will punish everyone elsewho lives an evil life.Pray for peace in Israel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2026-06-14T15:52:44Z</dcterms:created>
  <dcterms:modified xsi:type="dcterms:W3CDTF">2026-06-14T15:52:44Z</dcterms:modified>
  <dc:title>Bible.com.au: Psalms 125:1-5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