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presProps" Target="presProps.xml"/>
  <Relationship Id="rId15" Type="http://schemas.openxmlformats.org/officeDocument/2006/relationships/viewProps" Target="viewProps.xml"/>
  <Relationship Id="rId1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487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4:1-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(A song by David for worship.)Thanking the Lord  for Victor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was on our side!Let everyone in Israel say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 Lord was on our side!Otherwise, the enemy attack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have killed us all,because it was furiou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would have been swept awayin a violent flood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f high and roaring waves.”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's praise the Lord!He protected us from enemieswho were like wild animals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e escaped like birdsfrom a hunter's torn ne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made heaven and earth,and he is the onewho sends us help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2026-09-28T21:55:20Z</dcterms:created>
  <dcterms:modified xsi:type="dcterms:W3CDTF">2026-09-28T21:55:20Z</dcterms:modified>
  <dc:title>Bible.com.au: Psalms 124:1-8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