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heaven and earth,and he is the onewho sends us hel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by David for worship.)Thanking the Lord  for Victor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on our side!Let everyone in Israel say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ord was on our side!Otherwise, the enemy att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have killed us all,because it was furio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ould have been swept awayin a violent flood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high and roaring wave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's praise the Lord!He protected us from enemieswho were like wild animal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escaped like birdsfrom a hunter's torn ne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2026-06-02T00:44:56Z</dcterms:created>
  <dcterms:modified xsi:type="dcterms:W3CDTF">2026-06-02T00:44:56Z</dcterms:modified>
  <dc:title>Bible.com.au: Psalms 124:1-8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