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6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A Prayer for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I turn my eyes to you,on your throne in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look to their master,but we will look to you,until you have mercy 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ave mercy, Lord!We have been insultedmore than we can stan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can't take more abusefrom those proud,conceited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2026-05-18T18:44:38Z</dcterms:created>
  <dcterms:modified xsi:type="dcterms:W3CDTF">2026-05-18T18:44:38Z</dcterms:modified>
  <dc:title>Bible.com.au: Psalms 123:1-4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