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A Prayer for Merc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I turn my eyes to you,on your throne in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look to their master,but we will look to you,until you have mercy 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ave mercy, Lord!We have been insultedmore than we can stan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can't take more abusefrom those proud,conceited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Psalms 123:1-4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