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6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by David for worship.)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de me glad when they said,“Let's go to the houseof the Lord!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we are standinginside your gat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what a strongand beautiful city you ar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tribe of the Lordobeys him and comes to youto praise his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's royal throne is herewhere justice rul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we praythat you will have peace,and that all will go wellfor those who love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eaceinside your city wallsand in your palac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my friendsand my relatives,I will pray for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cause of the houseof the Lord our God,I will work for your go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2026-11-03T07:35:48Z</dcterms:created>
  <dcterms:modified xsi:type="dcterms:W3CDTF">2026-11-03T07:35:48Z</dcterms:modified>
  <dc:title>Bible.com.au: Psalms 122:1-9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