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48782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22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of my friendsand my relatives,I will pray for peac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ecause of the houseof the Lord our God,I will work for your goo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 song by David for worship.)A Song of Praise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made me glad when they said,“Let's go to the houseof the Lord!”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usalem, we are standinginside your gate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usalem, what a strongand beautiful city you are!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tribe of the Lordobeys him and comes to youto praise his nam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vid's royal throne is herewhere justice rul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rusalem, we praythat you will have peace,and that all will go wellfor those who love you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re be peaceinside your city wallsand in your palac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3">
  <a:themeElements>
    <a:clrScheme name="Theme2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2026-05-22T17:39:07Z</dcterms:created>
  <dcterms:modified xsi:type="dcterms:W3CDTF">2026-05-22T17:39:07Z</dcterms:modified>
  <dc:title>Bible.com.au: Psalms 122:1-9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