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friendsand my relatives,I will pray for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of the houseof the Lord our God,I will work for your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by David for worship.)A Song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de me glad when they said,“Let's go to the houseof the Lord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e are standinginside your g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hat a strongand beautiful city you ar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tribe of the Lordobeys him and comes to youto praise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royal throne is herewhere justice ru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e praythat you will have peace,and that all will go wellfor those who lov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eaceinside your city wallsand in your pa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Psalms 122:1-9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