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6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he Lord Will Protect 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 to the hills!Where will I find help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come from the Lord,who created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your protector,and he won't go to sleepor let you stum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tector of Israeldoesn't dozeor ever get drows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your protector,there at your right sideto shade you from the su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be harmedby the sun during the dayor by the moon at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youand keep you safefrom all dang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younow and alwayswherever you g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2026-09-23T21:58:15Z</dcterms:created>
  <dcterms:modified xsi:type="dcterms:W3CDTF">2026-09-23T21:58:15Z</dcterms:modified>
  <dc:title>Bible.com.au: Psalms 121:1-8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