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777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1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protect younow and alwayswherever you go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song for worship.)The Lord Will Protect  His Peopl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ok to the hills!Where will I find help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ill come from the Lord,who created heaven and ea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your protector,and he won't go to sleepor let you stumbl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tector of Israeldoesn't dozeor ever get drows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your protector,there at your right sideto shade you from the su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on't be harmedby the sun during the dayor by the moon at ni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protect youand keep you safefrom all danger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2026-06-02T00:50:28Z</dcterms:created>
  <dcterms:modified xsi:type="dcterms:W3CDTF">2026-06-02T00:50:28Z</dcterms:modified>
  <dc:title>Bible.com.au: Psalms 121:1-8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