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otect younow and alwayswherever you go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The Lord Will Protect  Hi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 to the hills!Where will I find help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come from the Lord,who created heaven and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your protector,and he won't go to sleepor let you stum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tector of Israeldoesn't dozeor ever get drows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your protector,there at your right sideto shade you from the su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n't be harmedby the sun during the dayor by the moon at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otect youand keep you safefrom all dang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2026-08-02T14:33:41Z</dcterms:created>
  <dcterms:modified xsi:type="dcterms:W3CDTF">2026-08-02T14:33:41Z</dcterms:modified>
  <dc:title>Bible.com.au: Psalms 121:1-8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