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5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for worship.)A Prayer  for the Lord's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in trouble, I pray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 and save me, Lord,from deceitful liars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unishment is fittingfor you deceitful liar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eward should besharp and flaming arrow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must live as a foreigneramong the people of Meshechand in the tents of Ked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pent too much timeliving among peoplewho hate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 favor of peace,but when I speak of it,all they want is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2026-08-25T03:38:12Z</dcterms:created>
  <dcterms:modified xsi:type="dcterms:W3CDTF">2026-08-25T03:38:12Z</dcterms:modified>
  <dc:title>Bible.com.au: Psalms 120:1-7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