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24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0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for worship.)A Prayer  for the Lord's Hel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am in trouble, I pray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 and save me, Lord,from deceitful liars!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punishment is fittingfor you deceitful liar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eward should besharp and flaming arrows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must live as a foreigneramong the people of Meshechand in the tents of Keda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pent too much timeliving among peoplewho hate pe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in favor of peace,but when I speak of it,all they want is wa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2026-06-22T02:43:16Z</dcterms:created>
  <dcterms:modified xsi:type="dcterms:W3CDTF">2026-06-22T02:43:16Z</dcterms:modified>
  <dc:title>Bible.com.au: Psalms 120:1-7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