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6453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2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A psalm by David for the music leader.)A Prayer for Help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lease help me, Lord!All who were faithfuland all who were loyalhave disappeare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one tells lies,and no one is sincer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n't you chop offall flattering tonguesthat brag so loudly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ay to themselves,“We are great speakers.No one else has a chance.”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, Lord, tell them,“I will do something!The poor are mistreatedand helpless people moan.I'll rescue all who suffer.”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Lord, you are trueto your promises,and your word is like silverheated seven timesin a fiery furnac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protect usand always keep us safefrom those peopl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ll who are wickedwill keep on strutting,while everyone praisestheir shameless deed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2026-09-20T23:51:04Z</dcterms:created>
  <dcterms:modified xsi:type="dcterms:W3CDTF">2026-09-20T23:51:04Z</dcterms:modified>
  <dc:title>Bible.com.au: Psalms 12:1-8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