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who are wickedwill keep on strutting,while everyone praisestheir shameless 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elp me, Lord!All who were faithfuland all who were loyalhave disappea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ells lies,and no one is sinc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chop offall flattering tonguesthat brag so loudl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to themselves,“We are great speakers.No one else has a chanc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tell them,“I will do something!The poor are mistreatedand helpless people moan.I'll rescue all who suffe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trueto your promises,and your word is like silverheated seven timesin a fiery furn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otect usand always keep us safefrom those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Psalms 12:1-8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