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282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who are wickedwill keep on strutting,while everyone praisestheir shameless dee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)A Prayer for Hel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help me, Lord!All who were faithfuland all who were loyalhave disappear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tells lies,and no one is since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n't you chop offall flattering tonguesthat brag so loudly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 to themselves,“We are great speakers.No one else has a chanc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tell them,“I will do something!The poor are mistreatedand helpless people moan.I'll rescue all who suffer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are trueto your promises,and your word is like silverheated seven timesin a fiery furn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protect usand always keep us safefrom those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2026-05-18T13:46:09Z</dcterms:created>
  <dcterms:modified xsi:type="dcterms:W3CDTF">2026-05-18T13:46:09Z</dcterms:modified>
  <dc:title>Bible.com.au: Psalms 12:1-8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