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4" r:id="rId141"/>
    <p:sldId id="395" r:id="rId142"/>
    <p:sldId id="396" r:id="rId143"/>
    <p:sldId id="397" r:id="rId144"/>
    <p:sldId id="398" r:id="rId145"/>
    <p:sldId id="399" r:id="rId146"/>
    <p:sldId id="400" r:id="rId147"/>
    <p:sldId id="401" r:id="rId148"/>
    <p:sldId id="402" r:id="rId149"/>
    <p:sldId id="403" r:id="rId150"/>
    <p:sldId id="404" r:id="rId151"/>
    <p:sldId id="405" r:id="rId152"/>
    <p:sldId id="406" r:id="rId153"/>
    <p:sldId id="407" r:id="rId154"/>
    <p:sldId id="408" r:id="rId155"/>
    <p:sldId id="409" r:id="rId156"/>
    <p:sldId id="410" r:id="rId157"/>
    <p:sldId id="411" r:id="rId158"/>
    <p:sldId id="412" r:id="rId159"/>
    <p:sldId id="413" r:id="rId160"/>
    <p:sldId id="414" r:id="rId161"/>
    <p:sldId id="415" r:id="rId162"/>
    <p:sldId id="416" r:id="rId163"/>
    <p:sldId id="417" r:id="rId164"/>
    <p:sldId id="418" r:id="rId165"/>
    <p:sldId id="419" r:id="rId166"/>
    <p:sldId id="420" r:id="rId167"/>
    <p:sldId id="421" r:id="rId168"/>
    <p:sldId id="422" r:id="rId169"/>
    <p:sldId id="423" r:id="rId170"/>
    <p:sldId id="424" r:id="rId171"/>
    <p:sldId id="425" r:id="rId172"/>
    <p:sldId id="426" r:id="rId173"/>
    <p:sldId id="427" r:id="rId174"/>
    <p:sldId id="428" r:id="rId175"/>
    <p:sldId id="429" r:id="rId176"/>
    <p:sldId id="430" r:id="rId177"/>
    <p:sldId id="431" r:id="rId178"/>
    <p:sldId id="432" r:id="rId179"/>
    <p:sldId id="433" r:id="rId180"/>
    <p:sldId id="434" r:id="rId18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slide" Target="slides/slide120.xml"/>
  <Relationship Id="rId123" Type="http://schemas.openxmlformats.org/officeDocument/2006/relationships/slide" Target="slides/slide121.xml"/>
  <Relationship Id="rId124" Type="http://schemas.openxmlformats.org/officeDocument/2006/relationships/slide" Target="slides/slide122.xml"/>
  <Relationship Id="rId125" Type="http://schemas.openxmlformats.org/officeDocument/2006/relationships/slide" Target="slides/slide123.xml"/>
  <Relationship Id="rId126" Type="http://schemas.openxmlformats.org/officeDocument/2006/relationships/slide" Target="slides/slide124.xml"/>
  <Relationship Id="rId127" Type="http://schemas.openxmlformats.org/officeDocument/2006/relationships/slide" Target="slides/slide125.xml"/>
  <Relationship Id="rId128" Type="http://schemas.openxmlformats.org/officeDocument/2006/relationships/slide" Target="slides/slide126.xml"/>
  <Relationship Id="rId129" Type="http://schemas.openxmlformats.org/officeDocument/2006/relationships/slide" Target="slides/slide127.xml"/>
  <Relationship Id="rId130" Type="http://schemas.openxmlformats.org/officeDocument/2006/relationships/slide" Target="slides/slide128.xml"/>
  <Relationship Id="rId131" Type="http://schemas.openxmlformats.org/officeDocument/2006/relationships/slide" Target="slides/slide129.xml"/>
  <Relationship Id="rId132" Type="http://schemas.openxmlformats.org/officeDocument/2006/relationships/slide" Target="slides/slide130.xml"/>
  <Relationship Id="rId133" Type="http://schemas.openxmlformats.org/officeDocument/2006/relationships/slide" Target="slides/slide131.xml"/>
  <Relationship Id="rId134" Type="http://schemas.openxmlformats.org/officeDocument/2006/relationships/slide" Target="slides/slide132.xml"/>
  <Relationship Id="rId135" Type="http://schemas.openxmlformats.org/officeDocument/2006/relationships/slide" Target="slides/slide133.xml"/>
  <Relationship Id="rId136" Type="http://schemas.openxmlformats.org/officeDocument/2006/relationships/slide" Target="slides/slide134.xml"/>
  <Relationship Id="rId137" Type="http://schemas.openxmlformats.org/officeDocument/2006/relationships/slide" Target="slides/slide135.xml"/>
  <Relationship Id="rId138" Type="http://schemas.openxmlformats.org/officeDocument/2006/relationships/slide" Target="slides/slide136.xml"/>
  <Relationship Id="rId139" Type="http://schemas.openxmlformats.org/officeDocument/2006/relationships/slide" Target="slides/slide137.xml"/>
  <Relationship Id="rId140" Type="http://schemas.openxmlformats.org/officeDocument/2006/relationships/slide" Target="slides/slide138.xml"/>
  <Relationship Id="rId141" Type="http://schemas.openxmlformats.org/officeDocument/2006/relationships/slide" Target="slides/slide139.xml"/>
  <Relationship Id="rId142" Type="http://schemas.openxmlformats.org/officeDocument/2006/relationships/slide" Target="slides/slide140.xml"/>
  <Relationship Id="rId143" Type="http://schemas.openxmlformats.org/officeDocument/2006/relationships/slide" Target="slides/slide141.xml"/>
  <Relationship Id="rId144" Type="http://schemas.openxmlformats.org/officeDocument/2006/relationships/slide" Target="slides/slide142.xml"/>
  <Relationship Id="rId145" Type="http://schemas.openxmlformats.org/officeDocument/2006/relationships/slide" Target="slides/slide143.xml"/>
  <Relationship Id="rId146" Type="http://schemas.openxmlformats.org/officeDocument/2006/relationships/slide" Target="slides/slide144.xml"/>
  <Relationship Id="rId147" Type="http://schemas.openxmlformats.org/officeDocument/2006/relationships/slide" Target="slides/slide145.xml"/>
  <Relationship Id="rId148" Type="http://schemas.openxmlformats.org/officeDocument/2006/relationships/slide" Target="slides/slide146.xml"/>
  <Relationship Id="rId149" Type="http://schemas.openxmlformats.org/officeDocument/2006/relationships/slide" Target="slides/slide147.xml"/>
  <Relationship Id="rId150" Type="http://schemas.openxmlformats.org/officeDocument/2006/relationships/slide" Target="slides/slide148.xml"/>
  <Relationship Id="rId151" Type="http://schemas.openxmlformats.org/officeDocument/2006/relationships/slide" Target="slides/slide149.xml"/>
  <Relationship Id="rId152" Type="http://schemas.openxmlformats.org/officeDocument/2006/relationships/slide" Target="slides/slide150.xml"/>
  <Relationship Id="rId153" Type="http://schemas.openxmlformats.org/officeDocument/2006/relationships/slide" Target="slides/slide151.xml"/>
  <Relationship Id="rId154" Type="http://schemas.openxmlformats.org/officeDocument/2006/relationships/slide" Target="slides/slide152.xml"/>
  <Relationship Id="rId155" Type="http://schemas.openxmlformats.org/officeDocument/2006/relationships/slide" Target="slides/slide153.xml"/>
  <Relationship Id="rId156" Type="http://schemas.openxmlformats.org/officeDocument/2006/relationships/slide" Target="slides/slide154.xml"/>
  <Relationship Id="rId157" Type="http://schemas.openxmlformats.org/officeDocument/2006/relationships/slide" Target="slides/slide155.xml"/>
  <Relationship Id="rId158" Type="http://schemas.openxmlformats.org/officeDocument/2006/relationships/slide" Target="slides/slide156.xml"/>
  <Relationship Id="rId159" Type="http://schemas.openxmlformats.org/officeDocument/2006/relationships/slide" Target="slides/slide157.xml"/>
  <Relationship Id="rId160" Type="http://schemas.openxmlformats.org/officeDocument/2006/relationships/slide" Target="slides/slide158.xml"/>
  <Relationship Id="rId161" Type="http://schemas.openxmlformats.org/officeDocument/2006/relationships/slide" Target="slides/slide159.xml"/>
  <Relationship Id="rId162" Type="http://schemas.openxmlformats.org/officeDocument/2006/relationships/slide" Target="slides/slide160.xml"/>
  <Relationship Id="rId163" Type="http://schemas.openxmlformats.org/officeDocument/2006/relationships/slide" Target="slides/slide161.xml"/>
  <Relationship Id="rId164" Type="http://schemas.openxmlformats.org/officeDocument/2006/relationships/slide" Target="slides/slide162.xml"/>
  <Relationship Id="rId165" Type="http://schemas.openxmlformats.org/officeDocument/2006/relationships/slide" Target="slides/slide163.xml"/>
  <Relationship Id="rId166" Type="http://schemas.openxmlformats.org/officeDocument/2006/relationships/slide" Target="slides/slide164.xml"/>
  <Relationship Id="rId167" Type="http://schemas.openxmlformats.org/officeDocument/2006/relationships/slide" Target="slides/slide165.xml"/>
  <Relationship Id="rId168" Type="http://schemas.openxmlformats.org/officeDocument/2006/relationships/slide" Target="slides/slide166.xml"/>
  <Relationship Id="rId169" Type="http://schemas.openxmlformats.org/officeDocument/2006/relationships/slide" Target="slides/slide167.xml"/>
  <Relationship Id="rId170" Type="http://schemas.openxmlformats.org/officeDocument/2006/relationships/slide" Target="slides/slide168.xml"/>
  <Relationship Id="rId171" Type="http://schemas.openxmlformats.org/officeDocument/2006/relationships/slide" Target="slides/slide169.xml"/>
  <Relationship Id="rId172" Type="http://schemas.openxmlformats.org/officeDocument/2006/relationships/slide" Target="slides/slide170.xml"/>
  <Relationship Id="rId173" Type="http://schemas.openxmlformats.org/officeDocument/2006/relationships/slide" Target="slides/slide171.xml"/>
  <Relationship Id="rId174" Type="http://schemas.openxmlformats.org/officeDocument/2006/relationships/slide" Target="slides/slide172.xml"/>
  <Relationship Id="rId175" Type="http://schemas.openxmlformats.org/officeDocument/2006/relationships/slide" Target="slides/slide173.xml"/>
  <Relationship Id="rId176" Type="http://schemas.openxmlformats.org/officeDocument/2006/relationships/slide" Target="slides/slide174.xml"/>
  <Relationship Id="rId177" Type="http://schemas.openxmlformats.org/officeDocument/2006/relationships/slide" Target="slides/slide175.xml"/>
  <Relationship Id="rId178" Type="http://schemas.openxmlformats.org/officeDocument/2006/relationships/slide" Target="slides/slide176.xml"/>
  <Relationship Id="rId179" Type="http://schemas.openxmlformats.org/officeDocument/2006/relationships/slide" Target="slides/slide177.xml"/>
  <Relationship Id="rId180" Type="http://schemas.openxmlformats.org/officeDocument/2006/relationships/slide" Target="slides/slide178.xml"/>
  <Relationship Id="rId181" Type="http://schemas.openxmlformats.org/officeDocument/2006/relationships/slide" Target="slides/slide179.xml"/>
  <Relationship Id="rId182" Type="http://schemas.openxmlformats.org/officeDocument/2006/relationships/presProps" Target="presProps.xml"/>
  <Relationship Id="rId183" Type="http://schemas.openxmlformats.org/officeDocument/2006/relationships/viewProps" Target="viewProps.xml"/>
  <Relationship Id="rId18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222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9:1-17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Praise of the Law  of the Lo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you bless everyonewho lives rightand obeys your Law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bless all thosewho follow your commandsfrom deep in their heart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o never do wrongor turn from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ordered us alwaysto obey your teachings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n't ever want to strayfrom your law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king about your commandswill keep me from doingsome foolish th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o right and praise youby learning to respectyour perfect law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obey all of them!Don't turn your back on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ng people can livea clean lifeby obeying your w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rship youwith all my heart.Don't let me walk awayfrom your command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reasure your wordabove all else;it keeps me from sinningagainst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ise you, Lord!Teach me your law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my own mouth,I tell others the lawsthat you have spok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beying your instructionsbrings as much happinessas being ric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tudy your teachingsand follow your footstep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ake pleasurein your lawsand remember your word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eat me with kindness, Lord,so that I may liveand do what you sa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my mindand let me discoverthe wonders of your Law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ive here as a stranger.Don't keep me from knowingyour command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 want mostand at all timesis to honor your law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punish those boastful,worthless nobodies who turnfrom your command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let them sneerand insult mefor following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eep thinking aboutyour teachings, Lord,even if rulers plotagainst 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laws are my greatest joy!I follow their advic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t the point of death.Let your teachingsbreathe new life into m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told you my troubles,you answered my prayers.Now teach me your law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 me to understandyour teachings,and I will think aboutyour marvelous deed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overcome with sorrow.Encourage me,as you have promised to do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 from being deceitful,and be kind enoughto teach me your Law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determined to be faithfuland to respect your law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follow your rules, Lord.Don't let me be ashame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eager to learn allthat you want me to do;help me to understand mor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int out your rules, Lord,and I won't disobeyeven one of them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 me to understand your Law;I promise to obey itwith all my hear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rect me by your commands!I love to do what you say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me want to obey you,rather than to be rich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away my foolish desires,and let me find lifeby walking with you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your servant!Do for me what you promisedto those who worship you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onderful teachingsprotect me from the insultsthat I hate so much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ng for your teachings.Be true to yourselfand let me live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me your loveand save me, Lord,as you have promised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ill have an answerfor everyone who insults mefor trusting your word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ly on your laws!Don't take away my chanceto speak your truth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keep obeying your Lawforever and ever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gained perfect freedomby following your teachings,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trust them so muchthat I tell them to kings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ve your commands!They bring me happiness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ve and respect themand will keep them in mind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forget your promiseto me, your servant.I depend on it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am hurting,I find comfort in your promisethat leads to life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ceited people sneer at me,but I obey your Law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find true comfort, Lord,because your laws have stoodthe test of time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et furious when evil peopleturn against your Law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matter where I am,your teachingsfill me with songs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n the nightI think about you, Lord,and I obey your Law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blessed mebecause I have always followedyour teachings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are my choice,and I will obey you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ll my heartI beg you to be kind to me,just as you have promised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ay careful attentionas you lead me,and I follow closely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oon as you command,I do what you say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people may set a trap,but I obey your Law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laws are so fairthat I wake up and praise youin the middle of the night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hoose as my friendseveryone who worships youand follows your teachings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your love is seenall over the world.Teach me your laws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your servant, Lord,and you have kept your promiseto treat me with kindness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me wisdom and good sense.I trust your commands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ce you corrected mefor not obeying you,but now I do obey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kindhearted,and you do good things,so teach me your laws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reputation is being ruinedby conceited liars,but with all my heartI follow your teachings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liars have no sense,but I find happinessin your Law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corrected me,it did me goodbecause it taught meto study your laws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rather obey youthan to have a thousand piecesof silver and gold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reated meand put me together.Make me wise enough to learnwhat you have commanded.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orshipers will see me,and they will be gladthat I trust your word.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decisions are correct,and you were rightto punish me.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erve you, Lord.Comfort me with your love,just as you have promised.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ve to obey your Law!Have mercy and let me live.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down those proud peoplewho hurt me with their lies,because I have chosento study your teachings.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your worshipers come to me,so they will learnto obey your rules.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e truly respect your laws,so I won't be ashamed.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ng for you to rescue me!Your word is my only hope.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worn out from waitingfor you to keep your word.When will you have mercy?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fe is wasting awaylike a dried-up wineskin,but I have not forgottenyour teachings.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your servant!How long must I suffer?When will you punishthose troublemakers?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proud people rejectyour teachings,and they dig pitsfor me to fall in.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laws can be trusted!Protect me from cruel liars.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almost killed me,but I have been faithfulto your teachings.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that you love meand let me live,so that I may obeyyour commands.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you are eternal!Your word will last as longas the heavens.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emain faithfulin every generation,and the earth you createdwill keep standing firm.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ngs are your servants,and the laws you madeare still in effect today.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d not found happinessin obeying your Law,I would have died in misery.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n't ever forgetyour teachings,because you give me new lifewhen I follow them.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long to you,and I have respected your laws,so keep me safe.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utal enemies are waitingto ambush and destroy me,but I obey your rules.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hing is completely perfect,except your teachings.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eeply love your Law!I think about it all day.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laws never leave my mind,and they make me much wiserthan my enemies.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king about your teachingsgives me better understandingthan my teachers,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beying your lawsmakes me wiser than thosewho have lived a long time.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obey your wordinstead of following a waythat leads to trouble.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been my teacher,and I won't rejectyour instructions.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teachings are sweeterthan honey.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ive me understandingand make me hate all lies.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ord is a lampthat gives lightwherever I walk.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laws are fair,and I have given my wordto respect them all.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in terrible pain!Save me, Lord,as you have promised.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ept my offerings of praiseand teach me your laws.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never forget your teachings,although my life is alwaysin danger.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merciless peopleare trying to trap me,but I never turn my backon your teachings.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always bemy most prized possessionand my source of joy.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made up my mindto obey your laws forever,no matter what.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 anyonewhose loyalty is divided,but I love your Law.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place of safetyand my shield.Your word is my only hope.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you worthless people,get away from me!I am determined to obeythe commands of my God.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true to your word, Lord.Keep me alive and strong;don't let me be ashamedbecause of my hope.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 safe and secure,so that I will alwaysrespect your laws.]]>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eject all deceitful liarsbecause they refuseyour teachings.]]>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ar as you are concerned,evil people are garbage,and so I follow your rules.]]>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remble all overwhen I think of youand the way you judge.]]>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id what was fair and right!Don't hand me over to thosewho want to mistreat me.]]>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good care of me,your servant,and don't let me be harmedby those conceited people.]]>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are weary from waitingto see you keep your promiseto come and save me.]]>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your love for me,your servant,and teach me your laws.]]>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erve you,so let me understandyour teachings.]]>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something, Lord!They have broken your Law.]]>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laws mean more to methan the finest gold.]]>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follow all your commands,but I hate anyonewho leads me astray.]]>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teachings are wonderful,and I respect them all.]]>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derstanding your wordbrings light to the mindsof ordinary people.]]>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onestly want to knoweverything you teach.]]>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k about me and be kind,just as you are to everyonewho loves your name.]]>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your promiseand don't let me stumbleor let sin control my life.]]>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tect me from abuse,so I can obey your laws.]]>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mile on me, your servant,and teach me your laws.]]>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nyone disobeys you,my eyes overflow with tears.]]>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you always do right,and your decisions are fair.]]>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your teachings are trueand trustworthy.]]>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upsets me greatlywhen my enemies neglectyour teachings.]]>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ord to me, your servant,is like pure gold;I treasure what you say.]]>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calls me a nobody,but I remember your laws.]]>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always do right,and your teachings are true.]]>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in deep distress,but I love your teachings.]]>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rules are always fair.Help me to understand themand live.]]>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to you, Lord!Please answer me.I promise to obey your laws.]]>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g you to save me,so I can follow your rules.]]>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before sunrise,I pray for your help,and I put my hopein what you have said.]]>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ie awake at night,thinking of your promises.]]>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that you love me, Lord,and answer my prayer.Please do the right thingand save my life.]]>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who disobey your Lawhave made evil plansand want to hurt me,]]>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are with me,and all your commandscan be trusted.]]>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studying your laws,I found out long agoyou made them to last forever.]]>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t forgotten your Law!Look at the trouble I am in,and rescue me.]]>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my defender and protector!Remember your promiseand save my life.]]>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people won't obey you,and so they have no hopeof being saved.]]>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erciful, Lord!Please do the right thingand save my life.]]>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a lot of brutal enemies,but still I never turnfrom your laws.]]>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unfaithful peoplewho refuse to obey youare disgusting to me.]]>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how I love your laws,and show your love for meby keeping me safe.]]>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you say can be trusted;your teachings are trueand will last forever.]]>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ulers are cruel to mefor no reason.But with all my heartI respect your words,]]>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bring happinesslike treasures taken in war.]]>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n't stand liars,but I love your Law.]]>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ise you seven times a daybecause your laws are fair.]]>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ive peace of mindto all who love your Law.Nothing can make them fall.]]>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only hopefor being saved, Lord,and I do all you command.]]>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ve and obey your lawswith all my heart.]]>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now everything I do.You know I respect every lawyou have given.]]>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e, Lord, hear my prayerand give me the understandingthat comes from your word.]]>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my concernsand keep me safe,just as you have promised.]]>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will teach me your laws,I will praise you]]>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ingabout your promise,because all your teachingsare what they ought to be.]]>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ready to protect mebecause I have chosento obey your laws.]]>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waiting for youto save me, Lord.Your Law makes me happy.]]>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 alive,so I can praise you,and let me find helpin your teachings.]]>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your servant,but I have wandered awaylike a lost sheep.Please come after me,because I have not forgottenyour teachings.]]>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2026-10-05T13:13:43Z</dcterms:created>
  <dcterms:modified xsi:type="dcterms:W3CDTF">2026-10-05T13:13:43Z</dcterms:modified>
  <dc:title>Bible.com.au: Psalms 119:1-176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