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  <p:sldId id="351" r:id="rId98"/>
    <p:sldId id="352" r:id="rId99"/>
    <p:sldId id="353" r:id="rId100"/>
    <p:sldId id="354" r:id="rId101"/>
    <p:sldId id="355" r:id="rId102"/>
    <p:sldId id="356" r:id="rId103"/>
    <p:sldId id="357" r:id="rId104"/>
    <p:sldId id="358" r:id="rId105"/>
    <p:sldId id="359" r:id="rId106"/>
    <p:sldId id="360" r:id="rId107"/>
    <p:sldId id="361" r:id="rId108"/>
    <p:sldId id="362" r:id="rId109"/>
    <p:sldId id="363" r:id="rId110"/>
    <p:sldId id="364" r:id="rId111"/>
    <p:sldId id="365" r:id="rId112"/>
    <p:sldId id="366" r:id="rId113"/>
    <p:sldId id="367" r:id="rId114"/>
    <p:sldId id="368" r:id="rId115"/>
    <p:sldId id="369" r:id="rId116"/>
    <p:sldId id="370" r:id="rId117"/>
    <p:sldId id="371" r:id="rId118"/>
    <p:sldId id="372" r:id="rId119"/>
    <p:sldId id="373" r:id="rId120"/>
    <p:sldId id="374" r:id="rId121"/>
    <p:sldId id="375" r:id="rId122"/>
    <p:sldId id="376" r:id="rId123"/>
    <p:sldId id="377" r:id="rId124"/>
    <p:sldId id="378" r:id="rId125"/>
    <p:sldId id="379" r:id="rId126"/>
    <p:sldId id="380" r:id="rId127"/>
    <p:sldId id="381" r:id="rId128"/>
    <p:sldId id="382" r:id="rId129"/>
    <p:sldId id="383" r:id="rId130"/>
    <p:sldId id="384" r:id="rId131"/>
    <p:sldId id="385" r:id="rId132"/>
    <p:sldId id="386" r:id="rId133"/>
    <p:sldId id="387" r:id="rId134"/>
    <p:sldId id="388" r:id="rId135"/>
    <p:sldId id="389" r:id="rId136"/>
    <p:sldId id="390" r:id="rId137"/>
    <p:sldId id="391" r:id="rId138"/>
    <p:sldId id="392" r:id="rId139"/>
    <p:sldId id="393" r:id="rId140"/>
    <p:sldId id="394" r:id="rId141"/>
    <p:sldId id="395" r:id="rId142"/>
    <p:sldId id="396" r:id="rId143"/>
    <p:sldId id="397" r:id="rId144"/>
    <p:sldId id="398" r:id="rId145"/>
    <p:sldId id="399" r:id="rId146"/>
    <p:sldId id="400" r:id="rId147"/>
    <p:sldId id="401" r:id="rId148"/>
    <p:sldId id="402" r:id="rId149"/>
    <p:sldId id="403" r:id="rId150"/>
    <p:sldId id="404" r:id="rId151"/>
    <p:sldId id="405" r:id="rId152"/>
    <p:sldId id="406" r:id="rId153"/>
    <p:sldId id="407" r:id="rId154"/>
    <p:sldId id="408" r:id="rId155"/>
    <p:sldId id="409" r:id="rId156"/>
    <p:sldId id="410" r:id="rId157"/>
    <p:sldId id="411" r:id="rId158"/>
    <p:sldId id="412" r:id="rId159"/>
    <p:sldId id="413" r:id="rId160"/>
    <p:sldId id="414" r:id="rId161"/>
    <p:sldId id="415" r:id="rId162"/>
    <p:sldId id="416" r:id="rId163"/>
    <p:sldId id="417" r:id="rId164"/>
    <p:sldId id="418" r:id="rId165"/>
    <p:sldId id="419" r:id="rId166"/>
    <p:sldId id="420" r:id="rId167"/>
    <p:sldId id="421" r:id="rId168"/>
    <p:sldId id="422" r:id="rId169"/>
    <p:sldId id="423" r:id="rId170"/>
    <p:sldId id="424" r:id="rId171"/>
    <p:sldId id="425" r:id="rId172"/>
    <p:sldId id="426" r:id="rId173"/>
    <p:sldId id="427" r:id="rId174"/>
    <p:sldId id="428" r:id="rId175"/>
    <p:sldId id="429" r:id="rId176"/>
    <p:sldId id="430" r:id="rId177"/>
    <p:sldId id="431" r:id="rId178"/>
    <p:sldId id="432" r:id="rId179"/>
    <p:sldId id="433" r:id="rId180"/>
    <p:sldId id="434" r:id="rId18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slide" Target="slides/slide76.xml"/>
  <Relationship Id="rId79" Type="http://schemas.openxmlformats.org/officeDocument/2006/relationships/slide" Target="slides/slide77.xml"/>
  <Relationship Id="rId80" Type="http://schemas.openxmlformats.org/officeDocument/2006/relationships/slide" Target="slides/slide78.xml"/>
  <Relationship Id="rId81" Type="http://schemas.openxmlformats.org/officeDocument/2006/relationships/slide" Target="slides/slide79.xml"/>
  <Relationship Id="rId82" Type="http://schemas.openxmlformats.org/officeDocument/2006/relationships/slide" Target="slides/slide80.xml"/>
  <Relationship Id="rId83" Type="http://schemas.openxmlformats.org/officeDocument/2006/relationships/slide" Target="slides/slide81.xml"/>
  <Relationship Id="rId84" Type="http://schemas.openxmlformats.org/officeDocument/2006/relationships/slide" Target="slides/slide82.xml"/>
  <Relationship Id="rId85" Type="http://schemas.openxmlformats.org/officeDocument/2006/relationships/slide" Target="slides/slide83.xml"/>
  <Relationship Id="rId86" Type="http://schemas.openxmlformats.org/officeDocument/2006/relationships/slide" Target="slides/slide84.xml"/>
  <Relationship Id="rId87" Type="http://schemas.openxmlformats.org/officeDocument/2006/relationships/slide" Target="slides/slide85.xml"/>
  <Relationship Id="rId88" Type="http://schemas.openxmlformats.org/officeDocument/2006/relationships/slide" Target="slides/slide86.xml"/>
  <Relationship Id="rId89" Type="http://schemas.openxmlformats.org/officeDocument/2006/relationships/slide" Target="slides/slide87.xml"/>
  <Relationship Id="rId90" Type="http://schemas.openxmlformats.org/officeDocument/2006/relationships/slide" Target="slides/slide88.xml"/>
  <Relationship Id="rId91" Type="http://schemas.openxmlformats.org/officeDocument/2006/relationships/slide" Target="slides/slide89.xml"/>
  <Relationship Id="rId92" Type="http://schemas.openxmlformats.org/officeDocument/2006/relationships/slide" Target="slides/slide90.xml"/>
  <Relationship Id="rId93" Type="http://schemas.openxmlformats.org/officeDocument/2006/relationships/slide" Target="slides/slide91.xml"/>
  <Relationship Id="rId94" Type="http://schemas.openxmlformats.org/officeDocument/2006/relationships/slide" Target="slides/slide92.xml"/>
  <Relationship Id="rId95" Type="http://schemas.openxmlformats.org/officeDocument/2006/relationships/slide" Target="slides/slide93.xml"/>
  <Relationship Id="rId96" Type="http://schemas.openxmlformats.org/officeDocument/2006/relationships/slide" Target="slides/slide94.xml"/>
  <Relationship Id="rId97" Type="http://schemas.openxmlformats.org/officeDocument/2006/relationships/slide" Target="slides/slide95.xml"/>
  <Relationship Id="rId98" Type="http://schemas.openxmlformats.org/officeDocument/2006/relationships/slide" Target="slides/slide96.xml"/>
  <Relationship Id="rId99" Type="http://schemas.openxmlformats.org/officeDocument/2006/relationships/slide" Target="slides/slide97.xml"/>
  <Relationship Id="rId100" Type="http://schemas.openxmlformats.org/officeDocument/2006/relationships/slide" Target="slides/slide98.xml"/>
  <Relationship Id="rId101" Type="http://schemas.openxmlformats.org/officeDocument/2006/relationships/slide" Target="slides/slide99.xml"/>
  <Relationship Id="rId102" Type="http://schemas.openxmlformats.org/officeDocument/2006/relationships/slide" Target="slides/slide100.xml"/>
  <Relationship Id="rId103" Type="http://schemas.openxmlformats.org/officeDocument/2006/relationships/slide" Target="slides/slide101.xml"/>
  <Relationship Id="rId104" Type="http://schemas.openxmlformats.org/officeDocument/2006/relationships/slide" Target="slides/slide102.xml"/>
  <Relationship Id="rId105" Type="http://schemas.openxmlformats.org/officeDocument/2006/relationships/slide" Target="slides/slide103.xml"/>
  <Relationship Id="rId106" Type="http://schemas.openxmlformats.org/officeDocument/2006/relationships/slide" Target="slides/slide104.xml"/>
  <Relationship Id="rId107" Type="http://schemas.openxmlformats.org/officeDocument/2006/relationships/slide" Target="slides/slide105.xml"/>
  <Relationship Id="rId108" Type="http://schemas.openxmlformats.org/officeDocument/2006/relationships/slide" Target="slides/slide106.xml"/>
  <Relationship Id="rId109" Type="http://schemas.openxmlformats.org/officeDocument/2006/relationships/slide" Target="slides/slide107.xml"/>
  <Relationship Id="rId110" Type="http://schemas.openxmlformats.org/officeDocument/2006/relationships/slide" Target="slides/slide108.xml"/>
  <Relationship Id="rId111" Type="http://schemas.openxmlformats.org/officeDocument/2006/relationships/slide" Target="slides/slide109.xml"/>
  <Relationship Id="rId112" Type="http://schemas.openxmlformats.org/officeDocument/2006/relationships/slide" Target="slides/slide110.xml"/>
  <Relationship Id="rId113" Type="http://schemas.openxmlformats.org/officeDocument/2006/relationships/slide" Target="slides/slide111.xml"/>
  <Relationship Id="rId114" Type="http://schemas.openxmlformats.org/officeDocument/2006/relationships/slide" Target="slides/slide112.xml"/>
  <Relationship Id="rId115" Type="http://schemas.openxmlformats.org/officeDocument/2006/relationships/slide" Target="slides/slide113.xml"/>
  <Relationship Id="rId116" Type="http://schemas.openxmlformats.org/officeDocument/2006/relationships/slide" Target="slides/slide114.xml"/>
  <Relationship Id="rId117" Type="http://schemas.openxmlformats.org/officeDocument/2006/relationships/slide" Target="slides/slide115.xml"/>
  <Relationship Id="rId118" Type="http://schemas.openxmlformats.org/officeDocument/2006/relationships/slide" Target="slides/slide116.xml"/>
  <Relationship Id="rId119" Type="http://schemas.openxmlformats.org/officeDocument/2006/relationships/slide" Target="slides/slide117.xml"/>
  <Relationship Id="rId120" Type="http://schemas.openxmlformats.org/officeDocument/2006/relationships/slide" Target="slides/slide118.xml"/>
  <Relationship Id="rId121" Type="http://schemas.openxmlformats.org/officeDocument/2006/relationships/slide" Target="slides/slide119.xml"/>
  <Relationship Id="rId122" Type="http://schemas.openxmlformats.org/officeDocument/2006/relationships/slide" Target="slides/slide120.xml"/>
  <Relationship Id="rId123" Type="http://schemas.openxmlformats.org/officeDocument/2006/relationships/slide" Target="slides/slide121.xml"/>
  <Relationship Id="rId124" Type="http://schemas.openxmlformats.org/officeDocument/2006/relationships/slide" Target="slides/slide122.xml"/>
  <Relationship Id="rId125" Type="http://schemas.openxmlformats.org/officeDocument/2006/relationships/slide" Target="slides/slide123.xml"/>
  <Relationship Id="rId126" Type="http://schemas.openxmlformats.org/officeDocument/2006/relationships/slide" Target="slides/slide124.xml"/>
  <Relationship Id="rId127" Type="http://schemas.openxmlformats.org/officeDocument/2006/relationships/slide" Target="slides/slide125.xml"/>
  <Relationship Id="rId128" Type="http://schemas.openxmlformats.org/officeDocument/2006/relationships/slide" Target="slides/slide126.xml"/>
  <Relationship Id="rId129" Type="http://schemas.openxmlformats.org/officeDocument/2006/relationships/slide" Target="slides/slide127.xml"/>
  <Relationship Id="rId130" Type="http://schemas.openxmlformats.org/officeDocument/2006/relationships/slide" Target="slides/slide128.xml"/>
  <Relationship Id="rId131" Type="http://schemas.openxmlformats.org/officeDocument/2006/relationships/slide" Target="slides/slide129.xml"/>
  <Relationship Id="rId132" Type="http://schemas.openxmlformats.org/officeDocument/2006/relationships/slide" Target="slides/slide130.xml"/>
  <Relationship Id="rId133" Type="http://schemas.openxmlformats.org/officeDocument/2006/relationships/slide" Target="slides/slide131.xml"/>
  <Relationship Id="rId134" Type="http://schemas.openxmlformats.org/officeDocument/2006/relationships/slide" Target="slides/slide132.xml"/>
  <Relationship Id="rId135" Type="http://schemas.openxmlformats.org/officeDocument/2006/relationships/slide" Target="slides/slide133.xml"/>
  <Relationship Id="rId136" Type="http://schemas.openxmlformats.org/officeDocument/2006/relationships/slide" Target="slides/slide134.xml"/>
  <Relationship Id="rId137" Type="http://schemas.openxmlformats.org/officeDocument/2006/relationships/slide" Target="slides/slide135.xml"/>
  <Relationship Id="rId138" Type="http://schemas.openxmlformats.org/officeDocument/2006/relationships/slide" Target="slides/slide136.xml"/>
  <Relationship Id="rId139" Type="http://schemas.openxmlformats.org/officeDocument/2006/relationships/slide" Target="slides/slide137.xml"/>
  <Relationship Id="rId140" Type="http://schemas.openxmlformats.org/officeDocument/2006/relationships/slide" Target="slides/slide138.xml"/>
  <Relationship Id="rId141" Type="http://schemas.openxmlformats.org/officeDocument/2006/relationships/slide" Target="slides/slide139.xml"/>
  <Relationship Id="rId142" Type="http://schemas.openxmlformats.org/officeDocument/2006/relationships/slide" Target="slides/slide140.xml"/>
  <Relationship Id="rId143" Type="http://schemas.openxmlformats.org/officeDocument/2006/relationships/slide" Target="slides/slide141.xml"/>
  <Relationship Id="rId144" Type="http://schemas.openxmlformats.org/officeDocument/2006/relationships/slide" Target="slides/slide142.xml"/>
  <Relationship Id="rId145" Type="http://schemas.openxmlformats.org/officeDocument/2006/relationships/slide" Target="slides/slide143.xml"/>
  <Relationship Id="rId146" Type="http://schemas.openxmlformats.org/officeDocument/2006/relationships/slide" Target="slides/slide144.xml"/>
  <Relationship Id="rId147" Type="http://schemas.openxmlformats.org/officeDocument/2006/relationships/slide" Target="slides/slide145.xml"/>
  <Relationship Id="rId148" Type="http://schemas.openxmlformats.org/officeDocument/2006/relationships/slide" Target="slides/slide146.xml"/>
  <Relationship Id="rId149" Type="http://schemas.openxmlformats.org/officeDocument/2006/relationships/slide" Target="slides/slide147.xml"/>
  <Relationship Id="rId150" Type="http://schemas.openxmlformats.org/officeDocument/2006/relationships/slide" Target="slides/slide148.xml"/>
  <Relationship Id="rId151" Type="http://schemas.openxmlformats.org/officeDocument/2006/relationships/slide" Target="slides/slide149.xml"/>
  <Relationship Id="rId152" Type="http://schemas.openxmlformats.org/officeDocument/2006/relationships/slide" Target="slides/slide150.xml"/>
  <Relationship Id="rId153" Type="http://schemas.openxmlformats.org/officeDocument/2006/relationships/slide" Target="slides/slide151.xml"/>
  <Relationship Id="rId154" Type="http://schemas.openxmlformats.org/officeDocument/2006/relationships/slide" Target="slides/slide152.xml"/>
  <Relationship Id="rId155" Type="http://schemas.openxmlformats.org/officeDocument/2006/relationships/slide" Target="slides/slide153.xml"/>
  <Relationship Id="rId156" Type="http://schemas.openxmlformats.org/officeDocument/2006/relationships/slide" Target="slides/slide154.xml"/>
  <Relationship Id="rId157" Type="http://schemas.openxmlformats.org/officeDocument/2006/relationships/slide" Target="slides/slide155.xml"/>
  <Relationship Id="rId158" Type="http://schemas.openxmlformats.org/officeDocument/2006/relationships/slide" Target="slides/slide156.xml"/>
  <Relationship Id="rId159" Type="http://schemas.openxmlformats.org/officeDocument/2006/relationships/slide" Target="slides/slide157.xml"/>
  <Relationship Id="rId160" Type="http://schemas.openxmlformats.org/officeDocument/2006/relationships/slide" Target="slides/slide158.xml"/>
  <Relationship Id="rId161" Type="http://schemas.openxmlformats.org/officeDocument/2006/relationships/slide" Target="slides/slide159.xml"/>
  <Relationship Id="rId162" Type="http://schemas.openxmlformats.org/officeDocument/2006/relationships/slide" Target="slides/slide160.xml"/>
  <Relationship Id="rId163" Type="http://schemas.openxmlformats.org/officeDocument/2006/relationships/slide" Target="slides/slide161.xml"/>
  <Relationship Id="rId164" Type="http://schemas.openxmlformats.org/officeDocument/2006/relationships/slide" Target="slides/slide162.xml"/>
  <Relationship Id="rId165" Type="http://schemas.openxmlformats.org/officeDocument/2006/relationships/slide" Target="slides/slide163.xml"/>
  <Relationship Id="rId166" Type="http://schemas.openxmlformats.org/officeDocument/2006/relationships/slide" Target="slides/slide164.xml"/>
  <Relationship Id="rId167" Type="http://schemas.openxmlformats.org/officeDocument/2006/relationships/slide" Target="slides/slide165.xml"/>
  <Relationship Id="rId168" Type="http://schemas.openxmlformats.org/officeDocument/2006/relationships/slide" Target="slides/slide166.xml"/>
  <Relationship Id="rId169" Type="http://schemas.openxmlformats.org/officeDocument/2006/relationships/slide" Target="slides/slide167.xml"/>
  <Relationship Id="rId170" Type="http://schemas.openxmlformats.org/officeDocument/2006/relationships/slide" Target="slides/slide168.xml"/>
  <Relationship Id="rId171" Type="http://schemas.openxmlformats.org/officeDocument/2006/relationships/slide" Target="slides/slide169.xml"/>
  <Relationship Id="rId172" Type="http://schemas.openxmlformats.org/officeDocument/2006/relationships/slide" Target="slides/slide170.xml"/>
  <Relationship Id="rId173" Type="http://schemas.openxmlformats.org/officeDocument/2006/relationships/slide" Target="slides/slide171.xml"/>
  <Relationship Id="rId174" Type="http://schemas.openxmlformats.org/officeDocument/2006/relationships/slide" Target="slides/slide172.xml"/>
  <Relationship Id="rId175" Type="http://schemas.openxmlformats.org/officeDocument/2006/relationships/slide" Target="slides/slide173.xml"/>
  <Relationship Id="rId176" Type="http://schemas.openxmlformats.org/officeDocument/2006/relationships/slide" Target="slides/slide174.xml"/>
  <Relationship Id="rId177" Type="http://schemas.openxmlformats.org/officeDocument/2006/relationships/slide" Target="slides/slide175.xml"/>
  <Relationship Id="rId178" Type="http://schemas.openxmlformats.org/officeDocument/2006/relationships/slide" Target="slides/slide176.xml"/>
  <Relationship Id="rId179" Type="http://schemas.openxmlformats.org/officeDocument/2006/relationships/slide" Target="slides/slide177.xml"/>
  <Relationship Id="rId180" Type="http://schemas.openxmlformats.org/officeDocument/2006/relationships/slide" Target="slides/slide178.xml"/>
  <Relationship Id="rId181" Type="http://schemas.openxmlformats.org/officeDocument/2006/relationships/slide" Target="slides/slide179.xml"/>
  <Relationship Id="rId182" Type="http://schemas.openxmlformats.org/officeDocument/2006/relationships/presProps" Target="presProps.xml"/>
  <Relationship Id="rId183" Type="http://schemas.openxmlformats.org/officeDocument/2006/relationships/viewProps" Target="viewProps.xml"/>
  <Relationship Id="rId18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9:1-17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bey all of them!Don't turn your back on me.]]>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aws never leave my mind,and they make me much wiserthan my enemies.]]>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ing about your teachingsgives me better understandingthan my teachers,]]>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beying your lawsmakes me wiser than thosewho have lived a long time.]]>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bey your wordinstead of following a waythat leads to trouble.]]>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een my teacher,and I won't rejectyour instructions.]]>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eachings are sweeterthan honey.]]>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ive me understandingand make me hate all lies.]]>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ord is a lampthat gives lightwherever I walk.]]>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aws are fair,and I have given my wordto respect them all.]]>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in terrible pain!Save me, Lord,as you have promis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people can livea clean lifeby obeying your word.]]>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ept my offerings of praiseand teach me your laws.]]>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never forget your teachings,although my life is alwaysin danger.]]>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merciless peopleare trying to trap me,but I never turn my backon your teachings.]]>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always bemy most prized possessionand my source of joy.]]>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ade up my mindto obey your laws forever,no matter what.]]>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anyonewhose loyalty is divided,but I love your Law.]]>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place of safetyand my shield.Your word is my only hope.]]>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 worthless people,get away from me!I am determined to obeythe commands of my God.]]>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rue to your word, Lord.Keep me alive and strong;don't let me be ashamedbecause of my hope.]]>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safe and secure,so that I will alwaysrespect your law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rship youwith all my heart.Don't let me walk awayfrom your commands.]]>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ject all deceitful liarsbecause they refuseyour teachings.]]>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ar as you are concerned,evil people are garbage,and so I follow your rules.]]>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emble all overwhen I think of youand the way you judge.]]>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 what was fair and right!Don't hand me over to thosewho want to mistreat me.]]>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good care of me,your servant,and don't let me be harmedby those conceited people.]]>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are weary from waitingto see you keep your promiseto come and save me.]]>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your love for me,your servant,and teach me your laws.]]>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rve you,so let me understandyour teachings.]]>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something, Lord!They have broken your Law.]]>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aws mean more to methan the finest go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easure your wordabove all else;it keeps me from sinningagainst you.]]>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ollow all your commands,but I hate anyonewho leads me astray.]]>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eachings are wonderful,and I respect them all.]]>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derstanding your wordbrings light to the mindsof ordinary people.]]>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onestly want to knoweverything you teach.]]>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about me and be kind,just as you are to everyonewho loves your name.]]>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your promiseand don't let me stumbleor let sin control my life.]]>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 from abuse,so I can obey your laws.]]>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ile on me, your servant,and teach me your laws.]]>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nyone disobeys you,my eyes overflow with tears.]]>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always do right,and your decisions are fai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, Lord!Teach me your laws.]]>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r teachings are trueand trustworthy.]]>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upsets me greatlywhen my enemies neglectyour teachings.]]>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ord to me, your servant,is like pure gold;I treasure what you say.]]>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calls me a nobody,but I remember your laws.]]>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always do right,and your teachings are true.]]>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in deep distress,but I love your teachings.]]>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ules are always fair.Help me to understand themand live.]]>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o you, Lord!Please answer me.I promise to obey your laws.]]>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g you to save me,so I can follow your rules.]]>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before sunrise,I pray for your help,and I put my hopein what you have sai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y own mouth,I tell others the lawsthat you have spoken.]]>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e awake at night,thinking of your promises.]]>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that you love me, Lord,and answer my prayer.Please do the right thingand save my life.]]>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disobey your Lawhave made evil plansand want to hurt me,]]>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are with me,and all your commandscan be trusted.]]>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studying your laws,I found out long agoyou made them to last forever.]]>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forgotten your Law!Look at the trouble I am in,and rescue me.]]>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y defender and protector!Remember your promiseand save my life.]]>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people won't obey you,and so they have no hopeof being saved.]]>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erciful, Lord!Please do the right thingand save my life.]]>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 lot of brutal enemies,but still I never turnfrom your law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ing your instructionsbrings as much happinessas being rich.]]>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unfaithful peoplewho refuse to obey youare disgusting to me.]]>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how I love your laws,and show your love for meby keeping me safe.]]>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 say can be trusted;your teachings are trueand will last forever.]]>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lers are cruel to mefor no reason.But with all my heartI respect your words,]]>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bring happinesslike treasures taken in war.]]>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't stand liars,but I love your Law.]]>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 seven times a daybecause your laws are fair.]]>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peace of mindto all who love your Law.Nothing can make them fall.]]>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only hopefor being saved, Lord,and I do all you command.]]>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and obey your lawswith all my hear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tudy your teachingsand follow your footsteps.]]>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everything I do.You know I respect every lawyou have given.]]>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, Lord, hear my prayerand give me the understandingthat comes from your word.]]>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y concernsand keep me safe,just as you have promised.]]>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will teach me your laws,I will praise you]]>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ingabout your promise,because all your teachingsare what they ought to be.]]>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ready to protect mebecause I have chosento obey your laws.]]>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aiting for youto save me, Lord.Your Law makes me happy.]]>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alive,so I can praise you,and let me find helpin your teachings.]]>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your servant,but I have wandered awaylike a lost sheep.Please come after me,because I have not forgottenyour teachings.]]>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ake pleasurein your lawsand remember your word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at me with kindness, Lord,so that I may liveand do what you s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the Law  of the Lo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my mindand let me discoverthe wonders of your Law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ve here as a stranger.Don't keep me from knowingyour command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 want mostand at all timesis to honor your law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unish those boastful,worthless nobodies who turnfrom your comman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them sneerand insult mefor following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eep thinking aboutyour teachings, Lord,even if rulers plotagainst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aws are my greatest joy!I follow their advi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t the point of death.Let your teachingsbreathe new life into 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old you my troubles,you answered my prayers.Now teach me your law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me to understandyour teachings,and I will think aboutyour marvelous deed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bless everyonewho lives rightand obeys your Law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overcome with sorrow.Encourage me,as you have promised to do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from being deceitful,and be kind enoughto teach me your Law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determined to be faithfuland to respect your law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ollow your rules, Lord.Don't let me be ashame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eager to learn allthat you want me to do;help me to understand mor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int out your rules, Lord,and I won't disobeyeven one of them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me to understand your Law;I promise to obey itwith all my hear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rect me by your commands!I love to do what you say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me want to obey you,rather than to be rich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away my foolish desires,and let me find lifeby walking with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less all thosewho follow your commandsfrom deep in their hearts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your servant!Do for me what you promisedto those who worship you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onderful teachingsprotect me from the insultsthat I hate so much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ng for your teachings.Be true to yourselfand let me liv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me your loveand save me, Lord,as you have promised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have an answerfor everyone who insults mefor trusting your wor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ly on your laws!Don't take away my chanceto speak your truth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keep obeying your Lawforever and ever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ained perfect freedomby following your teachings,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trust them so muchthat I tell them to kings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your commands!They bring me happi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 never do wrongor turn from you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and respect themand will keep them in mind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forget your promiseto me, your servant.I depend on it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am hurting,I find comfort in your promisethat leads to life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ited people sneer at me,but I obey your Law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ind true comfort, Lord,because your laws have stoodthe test of time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et furious when evil peopleturn against your Law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tter where I am,your teachingsfill me with songs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n the nightI think about you, Lord,and I obey your Law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lessed mebecause I have always followedyour teachings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are my choice,and I will obey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ordered us alwaysto obey your teachings;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my heartI beg you to be kind to me,just as you have promised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ay careful attentionas you lead me,and I follow closely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on as you command,I do what you say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people may set a trap,but I obey your Law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aws are so fairthat I wake up and praise youin the middle of the night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oose as my friendseveryone who worships youand follows your teachings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r love is seenall over the world.Teach me your laws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your servant, Lord,and you have kept your promiseto treat me with kindness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me wisdom and good sense.I trust your commands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you corrected mefor not obeying you,but now I do obe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n't ever want to strayfrom your laws.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kindhearted,and you do good things,so teach me your laws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reputation is being ruinedby conceited liars,but with all my heartI follow your teachings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liars have no sense,but I find happinessin your Law.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corrected me,it did me goodbecause it taught meto study your laws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rather obey youthan to have a thousand piecesof silver and gold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eated meand put me together.Make me wise enough to learnwhat you have commanded.]]>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orshipers will see me,and they will be gladthat I trust your word.]]>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decisions are correct,and you were rightto punish me.]]>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rve you, Lord.Comfort me with your love,just as you have promised.]]>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to obey your Law!Have mercy and let me li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ing about your commandswill keep me from doingsome foolish thing.]]>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down those proud peoplewho hurt me with their lies,because I have chosento study your teachings.]]>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worshipers come to me,so they will learnto obey your rules.]]>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truly respect your laws,so I won't be ashamed.]]>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ng for you to rescue me!Your word is my only hope.]]>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orn out from waitingfor you to keep your word.When will you have mercy?]]>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fe is wasting awaylike a dried-up wineskin,but I have not forgottenyour teachings.]]>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your servant!How long must I suffer?When will you punishthose troublemakers?]]>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proud people rejectyour teachings,and they dig pitsfor me to fall in.]]>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aws can be trusted!Protect me from cruel liars.]]>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almost killed me,but I have been faithfulto your teach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o right and praise youby learning to respectyour perfect laws.]]>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that you love meand let me live,so that I may obeyyour commands.]]>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are eternal!Your word will last as longas the heavens.]]>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main faithfulin every generation,and the earth you createdwill keep standing firm.]]>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are your servants,and the laws you madeare still in effect today.]]>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not found happinessin obeying your Law,I would have died in misery.]]>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n't ever forgetyour teachings,because you give me new lifewhen I follow them.]]>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long to you,and I have respected your laws,so keep me safe.]]>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utal enemies are waitingto ambush and destroy me,but I obey your rules.]]>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is completely perfect,except your teachings.]]>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eply love your Law!I think about it all d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2026-06-12T00:21:00Z</dcterms:created>
  <dcterms:modified xsi:type="dcterms:W3CDTF">2026-06-12T00:21:00Z</dcterms:modified>
  <dc:title>Bible.com.au: Psalms 119:1-176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