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bey all of them!Don't turn your back on me.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never leave my mind,and they make me much wiserthan my enemies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ing about your teachingsgives me better understandingthan my teachers,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beying your lawsmakes me wiser than thosewho have lived a long time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wordinstead of following a waythat leads to trouble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my teacher,and I won't rejectyour instructions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achings are sweeterthan honey.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ive me understandingand make me hate all lies.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 lampthat gives lightwherever I walk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are fair,and I have given my wordto respect them all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terrible pain!Save me, Lord,as you have promi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people can livea clean lifeby obeying your word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my offerings of praiseand teach me your law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ever forget your teachings,although my life is alwaysin danger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merciless peopleare trying to trap me,but I never turn my backon your teaching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always bemy most prized possessionand my source of joy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up my mindto obey your laws forever,no matter what.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yonewhose loyalty is divided,but I love your Law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place of safetyand my shield.Your word is my only hope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worthless people,get away from me!I am determined to obeythe commands of my God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rue to your word, Lord.Keep me alive and strong;don't let me be ashamedbecause of my hope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 and secure,so that I will alwaysrespect your law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rship youwith all my heart.Don't let me walk awayfrom your command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 all deceitful liarsbecause they refuseyour teachings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you are concerned,evil people are garbage,and so I follow your rule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emble all overwhen I think of youand the way you judge.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what was fair and right!Don't hand me over to thosewho want to mistreat me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good care of me,your servant,and don't let me be harmedby those conceited peopl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weary from waitingto see you keep your promiseto come and save me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love for me,your servant,and teach me your law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rve you,so let me understandyour teaching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, Lord!They have broken your Law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mean more to methan the finest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easure your wordabove all else;it keeps me from sinningagainst you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llow all your commands,but I hate anyonewho leads me astray.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achings are wonderful,and I respect them all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ing your wordbrings light to the mindsof ordinary people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nestly want to knoweverything you teach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about me and be kind,just as you are to everyonewho loves your 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promiseand don't let me stumbleor let sin control my life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from abuse,so I can obey your law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ile on me, your servant,and teach me your law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yone disobeys you,my eyes overflow with tears.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always do right,and your decisions are fai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!Teach me your law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teachings are trueand trustworthy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upsets me greatlywhen my enemies neglectyour teaching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to me, your servant,is like pure gold;I treasure what you say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calls me a nobody,but I remember your law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lways do right,and your teachings are true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deep distress,but I love your teachings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ules are always fair.Help me to understand themand live.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Lord!Please answer me.I promise to obey your laws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g you to save me,so I can follow your rule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efore sunrise,I pray for your help,and I put my hopein what you have s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own mouth,I tell others the lawsthat you have spoken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awake at night,thinking of your promises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that you love me, Lord,and answer my prayer.Please do the right thingand save my life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disobey your Lawhave made evil plansand want to hurt me,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with me,and all your commandscan be trusted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studying your laws,I found out long agoyou made them to last forever.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forgotten your Law!Look at the trouble I am in,and rescue me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y defender and protector!Remember your promiseand save my life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won't obey you,and so they have no hopeof being saved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erciful, Lord!Please do the right thingand save my life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 lot of brutal enemies,but still I never turnfrom your la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ing your instructionsbrings as much happinessas being rich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unfaithful peoplewho refuse to obey youare disgusting to me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I love your laws,and show your love for meby keeping me safe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say can be trusted;your teachings are trueand will last forever.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are cruel to mefor no reason.But with all my heartI respect your words,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bring happinesslike treasures taken in war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't stand liars,but I love your Law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 seven times a daybecause your laws are fair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peace of mindto all who love your Law.Nothing can make them fall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only hopefor being saved, Lord,and I do all you command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and obey your lawswith all my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udy your teachingsand follow your footstep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everything I do.You know I respect every lawyou have given.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, Lord, hear my prayerand give me the understandingthat comes from your wor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concernsand keep me safe,just as you have promised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ill teach me your laws,I will praise you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ngabout your promise,because all your teachingsare what they ought to be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ready to protect mebecause I have chosento obey your law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aiting for youto save me, Lord.Your Law makes me happy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live,so I can praise you,and let me find helpin your teachings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,but I have wandered awaylike a lost sheep.Please come after me,because I have not forgottenyour teaching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pleasurein your lawsand remember your wor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t me with kindness, Lord,so that I may liveand do what you s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the Law  of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mindand let me discoverthe wonders of your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ve here as a stranger.Don't keep me from knowingyour comma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want mostand at all timesis to honor your law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unish those boastful,worthless nobodies who turnfrom your comm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m sneerand insult mefor following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thinking aboutyour teachings, Lord,even if rulers plotagainst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are my greatest joy!I follow their advi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t the point of death.Let your teachingsbreathe new life into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old you my troubles,you answered my prayers.Now teach me your law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to understandyour teachings,and I will think aboutyour marvelous dee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bless everyonewho lives rightand obeys your Law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vercome with sorrow.Encourage me,as you have promised to do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being deceitful,and be kind enoughto teach me your La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etermined to be faithfuland to respect your law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llow your rules, Lord.Don't let me be asham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eager to learn allthat you want me to do;help me to understand mor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int out your rules, Lord,and I won't disobeyeven one of the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to understand your Law;I promise to obey itwith all my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rect me by your commands!I love to do what you sa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want to obey you,rather than to be ric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my foolish desires,and let me find lifeby walking with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all thosewho follow your commandsfrom deep in their hearts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!Do for me what you promisedto those who worship you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nderful teachingsprotect me from the insultsthat I hate so muc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r teachings.Be true to yourselfand let me liv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your loveand save me, Lord,as you have promise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have an answerfor everyone who insults mefor trusting your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ly on your laws!Don't take away my chanceto speak your trut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obeying your Lawfor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ained perfect freedomby following your teachings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rust them so muchthat I tell them to king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your commands!They bring me happ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never do wrongor turn from you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and respect themand will keep them in min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rget your promiseto me, your servant.I depend on it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hurting,I find comfort in your promisethat leads to lif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ited people sneer at me,but I obey your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ind true comfort, Lord,because your laws have stoodthe test of ti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et furious when evil peopleturn against your Law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where I am,your teachingsfill me with songs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the nightI think about you, Lord,and I obey your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lessed mebecause I have always followedyour teachings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my choice,and I will obey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ordered us alwaysto obey your teachings;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I beg you to be kind to me,just as you have promise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y careful attentionas you lead me,and I follow closely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you command,I do what you say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may set a trap,but I obey your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are so fairthat I wake up and praise youin the middle of the night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ose as my friendseveryone who worships youand follows your teaching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r love is seenall over the world.Teach me your laws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, Lord,and you have kept your promiseto treat me with kindness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wisdom and good sense.I trust your command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you corrected mefor not obeying you,but now I do ob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ever want to strayfrom your laws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kindhearted,and you do good things,so teach me your law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putation is being ruinedby conceited liars,but with all my heartI follow your teachings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liars have no sense,but I find happinessin your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corrected me,it did me goodbecause it taught meto study your law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rather obey youthan to have a thousand piecesof silver and gold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meand put me together.Make me wise enough to learnwhat you have commanded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shipers will see me,and they will be gladthat I trust your word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isions are correct,and you were rightto punish me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rve you, Lord.Comfort me with your love,just as you have promised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o obey your Law!Have mercy and let me l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ing about your commandswill keep me from doingsome foolish thing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down those proud peoplewho hurt me with their lies,because I have chosento study your teaching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worshipers come to me,so they will learnto obey your rule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truly respect your laws,so I won't be ashamed.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 to rescue me!Your word is my only hope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from waitingfor you to keep your word.When will you have mercy?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wasting awaylike a dried-up wineskin,but I have not forgottenyour teaching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!How long must I suffer?When will you punishthose troublemakers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proud people rejectyour teachings,and they dig pitsfor me to fall in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can be trusted!Protect me from cruel liars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almost killed me,but I have been faithfulto your teac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o right and praise youby learning to respectyour perfect law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that you love meand let me live,so that I may obeyyour commands.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are eternal!Your word will last as longas the heavens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main faithfulin every generation,and the earth you createdwill keep standing firm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your servants,and the laws you madeare still in effect today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found happinessin obeying your Law,I would have died in misery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n't ever forgetyour teachings,because you give me new lifewhen I follow them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ong to you,and I have respected your laws,so keep me safe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utal enemies are waitingto ambush and destroy me,but I obey your rul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s completely perfect,except your teachings.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eply love your Law!I think about it all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Psalms 119:1-176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