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4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lways Mercif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Lordhow thankful you are,because he is kindand always mercif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shout,“God is always merciful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amily of Aaronthe priest shout,“God is always merciful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true worshiperof the Lord shout,“God is always merciful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really hurting,I prayed to the Lord.He answered my prayer,and took my worrie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,and I am not afraidof what others can do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Lord on my side,I will defeatmy hateful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the Lordfor protectionthan to trust anyone els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ing strong lead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surrounded me,but I got rid of themby the power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tacked from all sides,but I got rid of themby the power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warmed around like bees,but by the power of the Lord,I got rid of themand their fiery st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attacks were so fiercethat I nearly fell,but the Lord help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ower and my strengthcome from the Lord,and he has sav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tents of God's peoplecome shouts of victory:“The Lord is powerful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s mighty armthe Lord wins victories!The Lord is powerful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my life is safe,and I will live to tellwhat the Lord has d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nished me terribly,but he did not let deathlay its hands on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e gates of justice!I will enter and tell the Lordhow thankful I a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gate of the Lord!Everyone who does rightmay enter this gat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the Lordfor answering my prayersand saving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that the builderstossed asidehas now becomethe most important st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this,and it is amazing to 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day belongs to the Lord!Let's celebrateand be glad tod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'll ask the Lord to save us!We'll sincerely ask the Lordto let us w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less the one who comesin the name of the Lord!We praise you from herein the house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ur God,and he has given us light!Start the celebration!March with palm branchesall the way to the alt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God!I will praise him and tell himhow thankful I a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Lordhow thankful you are,because he is kindand always mercifu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2026-09-28T09:42:57Z</dcterms:created>
  <dcterms:modified xsi:type="dcterms:W3CDTF">2026-09-28T09:42:57Z</dcterms:modified>
  <dc:title>Bible.com.au: Psalms 118:1-29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