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3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8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trust the Lordfor protectionthan to trust anyone else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ing strong leade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tions surrounded me,but I got rid of themby the power of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ttacked from all sides,but I got rid of themby the power of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warmed around like bees,but by the power of the Lord,I got rid of themand their fiery st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attacks were so fiercethat I nearly fell,but the Lord helped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ower and my strengthcome from the Lord,and he has saved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tents of God's peoplecome shouts of victory:“The Lord is powerful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his mighty armthe Lord wins victories!The Lord is powerful!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my life is safe,and I will live to tellwhat the Lord has don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lways Mercifu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nished me terribly,but he did not let deathlay its hands on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he gates of justice!I will enter and tell the Lordhow thankful I a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s the gate of the Lord!Everyone who does rightmay enter this gat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the Lordfor answering my prayersand saving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ne that the builderstossed asidehas now becomethe most important ston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done this,and it is amazing to u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day belongs to the Lord!Let's celebrateand be glad toda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'll ask the Lord to save us!We'll sincerely ask the Lordto let us wi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less the one who comesin the name of the Lord!We praise you from herein the house of the Lo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our God,and he has given us light!Start the celebration!March with palm branchesall the way to the alta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the Lordhow thankful you are,because he is kindand always mercifu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God!I will praise him and tell himhow thankful I a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the Lordhow thankful you are,because he is kindand always mercifu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srael shout,“God is always merciful!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family of Aaronthe priest shout,“God is always merciful!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every true worshiperof the Lord shout,“God is always merciful!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really hurting,I prayed to the Lord.He answered my prayer,and took my worries aw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on my side,and I am not afraidof what others can do to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Lord on my side,I will defeatmy hateful enem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2026-06-02T00:45:02Z</dcterms:created>
  <dcterms:modified xsi:type="dcterms:W3CDTF">2026-06-02T00:45:02Z</dcterms:modified>
  <dc:title>Bible.com.au: Psalms 118:1-29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