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Praise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nations,come praise the Lord!Let everyone prai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love for us is wonderful;his faithfulness never ends.Shout praises to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2026-06-02T00:45:03Z</dcterms:created>
  <dcterms:modified xsi:type="dcterms:W3CDTF">2026-06-02T00:45:03Z</dcterms:modified>
  <dc:title>Bible.com.au: Psalms 117:1-2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