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5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have savedmy life from death,my eyes from tears,my feet from stumbl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ill walk at your sidein this land of the liv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faithful to youwhen I was suffering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n my confusion I said,“I can't trust anyone!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ust I give you, Lord,for being so good to m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our out an offeringof wine to you,and I will pray in your namebecause youhave saved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keep my promise to youwhen your people mee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deeply concernedwhen one of your loyal peoplefaces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rship you, Lord,just as my mother did,and you have rescued mefrom the chains of dea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you a sacrificeto show how grateful I am,and I will pr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Saves You  from Dea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keep my promise to youwhen your people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at your templein Jerusalem.Shout praises to the Lord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you, Lord!You answered my pray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aid attention to me,and so I will pray to youas long as I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ttacked from all sides,and I was capturedby its painful chains.But when I was really hurt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ed and said, “Lord,please don't let me die!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kind, Lord,so good and mercif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tect ordinary people,and when I was helpless,you saved m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reated me so kindlythat I don't needto worry any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2026-06-02T00:47:09Z</dcterms:created>
  <dcterms:modified xsi:type="dcterms:W3CDTF">2026-06-02T00:47:09Z</dcterms:modified>
  <dc:title>Bible.com.au: Psalms 116:1-19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