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891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5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eserves  To Be Prais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don't deserve praise!The Lord alone deservesall of the praise,because of his loveand faithfuln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hould the nations ask,“Where is your God?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 is in the heavens,doing as he choos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dols of the nationsare made of silver and gol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a mouth and eyes,but they can't speak or s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ears can't hear,and their noses can't smel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ands have no feeling,their legs don't move,and they can't make a sou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ho made the idolsand all who trust themare just as helplessas those useless go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f Israel,you must trust the Lordto help and protect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mily of Aaron the priest,you must trust the Lordto help and protect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you worship the Lord,so you must trust himto help and protect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not forgetto give us his blessing;he will bless all of Israeland the family of Aar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worship the Lord,no matter who they are,will receive his bless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that the Lordwill let your familyand your descendantsalways grow stro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 who createdthe heavens and the earthgive you his bless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kept the heavensfor himself,but he has given the earthto us human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ad are silentand cannot praise the Lord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will praise himnow and forevermore.Shout praises to the Lord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2026-09-21T06:40:43Z</dcterms:created>
  <dcterms:modified xsi:type="dcterms:W3CDTF">2026-09-21T06:40:43Z</dcterms:modified>
  <dc:title>Bible.com.au: Psalms 115:1-18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