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made the idolsand all who trust themare just as helplessas those useless go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must trust the Lordto help and protect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mily of Aaron the priest,you must trust the Lordto help and protec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worship the Lord,so you must trust himto help and protect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forgetto give us his blessing;he will bless all of Israeland the family of Aar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the Lord,no matter who they are,will receive his bles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will let your familyand your descendantsalways grow st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who createdthe heavens and the earthgive you his bless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kept the heavensfor himself,but he has given the earthto us huma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d are silentand cannot praise the Lor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erves  To Be Prais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praise himnow and forevermore.Shout praises to the Lord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on't deserve praise!The Lord alone deservesall of the praise,because of his loveand faithful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ask,“Where is your God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in the heavens,doing as he choo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are made of silver and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 mouth and eyes,but they can't speak or s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ars can't hear,and their noses can't sme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ands have no feeling,their legs don't move,and they can't make a s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2026-07-23T08:28:24Z</dcterms:created>
  <dcterms:modified xsi:type="dcterms:W3CDTF">2026-07-23T08:28:24Z</dcterms:modified>
  <dc:title>Bible.com.au: Psalms 115:1-18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