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presProps" Target="presProps.xml"/>
  <Relationship Id="rId15" Type="http://schemas.openxmlformats.org/officeDocument/2006/relationships/viewProps" Target="viewProps.xml"/>
  <Relationship Id="rId1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9416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4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turns solid rockinto flowing streamsand pools of wat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orks Wonders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rought his peopleout of Egypt, that landwith a strange languag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Judah his holy placeand ruled over Israe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sea looked at God,it ran away,and the Jordan Riverflowed upstrea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ountains and the hillsskipped around like goa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k the sea why it ran awayor ask the Jordanwhy it flowed upstrea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k the mountains and the hillswhy they skipped like goats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rth, you will tremble,when the Lord God of Jacobcomes near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2026-05-26T06:44:47Z</dcterms:created>
  <dcterms:modified xsi:type="dcterms:W3CDTF">2026-05-26T06:44:47Z</dcterms:modified>
  <dc:title>Bible.com.au: Psalms 114:1-8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