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563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turns solid rockinto flowing streamsand pools of wa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orks Wonder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his peopleout of Egypt, that landwith a strange langua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Judah his holy placeand ruled over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ea looked at God,it ran away,and the Jordan Riverflowed upstre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and the hillsskipped around like goa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sea why it ran awayor ask the Jordanwhy it flowed upstrea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mountains and the hillswhy they skipped like goat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rth, you will tremble,when the Lord God of Jacobcomes nea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2026-07-13T10:55:16Z</dcterms:created>
  <dcterms:modified xsi:type="dcterms:W3CDTF">2026-07-13T10:55:16Z</dcterms:modified>
  <dc:title>Bible.com.au: Psalms 114:1-8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