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10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4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turns solid rockinto flowing streamsand pools of wat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orks Wonder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brought his peopleout of Egypt, that landwith a strange languag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Judah his holy placeand ruled over Israe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sea looked at God,it ran away,and the Jordan Riverflowed upstrea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and the hillsskipped around like goa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k the sea why it ran awayor ask the Jordanwhy it flowed upstrea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k the mountains and the hillswhy they skipped like goats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rth, you will tremble,when the Lord God of Jacobcomes near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2026-09-13T07:33:24Z</dcterms:created>
  <dcterms:modified xsi:type="dcterms:W3CDTF">2026-09-13T07:33:24Z</dcterms:modified>
  <dc:title>Bible.com.au: Psalms 114:1-8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