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531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3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 Helps People in Ne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praises to the Lord!Everyone who serves him,come and praise his na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name of the Lordbe praised now and for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dawn until sunsetthe name of the Lorddeserves to be prais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far aboveall of the nations;he is more gloriousthan the heave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can comparewith the Lord our God.His throne is high abov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ooks down to seethe heavens and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lifts the poor and needyfrom dust and ashe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ets them take partin ruling his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wife has no children,he blesses her with some,and she is happy.Shout praises to the Lord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2026-10-01T06:40:35Z</dcterms:created>
  <dcterms:modified xsi:type="dcterms:W3CDTF">2026-10-01T06:40:35Z</dcterms:modified>
  <dc:title>Bible.com.au: Psalms 113:1-9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