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99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3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lets them take partin ruling his peopl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wife has no children,he blesses her with some,and she is happy.Shout praises to the Lord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 Helps People in Nee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t praises to the Lord!Everyone who serves him,come and praise his na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name of the Lordbe praised now and forev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dawn until sunsetthe name of the Lorddeserves to be prais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far aboveall of the nations;he is more gloriousthan the heaven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can comparewith the Lord our God.His throne is high above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looks down to seethe heavens and the ear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lifts the poor and needyfrom dust and ashes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2026-06-12T00:21:00Z</dcterms:created>
  <dcterms:modified xsi:type="dcterms:W3CDTF">2026-06-12T00:21:00Z</dcterms:modified>
  <dc:title>Bible.com.au: Psalms 113:1-9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